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0"/>
  </p:notesMasterIdLst>
  <p:sldIdLst>
    <p:sldId id="256" r:id="rId2"/>
    <p:sldId id="277" r:id="rId3"/>
    <p:sldId id="287" r:id="rId4"/>
    <p:sldId id="280" r:id="rId5"/>
    <p:sldId id="285" r:id="rId6"/>
    <p:sldId id="281" r:id="rId7"/>
    <p:sldId id="266" r:id="rId8"/>
    <p:sldId id="259" r:id="rId9"/>
    <p:sldId id="271" r:id="rId10"/>
    <p:sldId id="272" r:id="rId11"/>
    <p:sldId id="263" r:id="rId12"/>
    <p:sldId id="273" r:id="rId13"/>
    <p:sldId id="274" r:id="rId14"/>
    <p:sldId id="261" r:id="rId15"/>
    <p:sldId id="268" r:id="rId16"/>
    <p:sldId id="284" r:id="rId17"/>
    <p:sldId id="291" r:id="rId18"/>
    <p:sldId id="288" r:id="rId19"/>
  </p:sldIdLst>
  <p:sldSz cx="18288000" cy="10287000"/>
  <p:notesSz cx="7019925" cy="9305925"/>
  <p:embeddedFontLst>
    <p:embeddedFont>
      <p:font typeface="Adobe Devanagari" panose="02040503050201020203" pitchFamily="18" charset="0"/>
      <p:regular r:id="rId21"/>
      <p:bold r:id="rId22"/>
      <p:italic r:id="rId23"/>
      <p:boldItalic r:id="rId24"/>
    </p:embeddedFont>
    <p:embeddedFont>
      <p:font typeface="Bahnschrift Light SemiCondensed" panose="020B0502040204020203" pitchFamily="34" charset="0"/>
      <p:regular r:id="rId25"/>
    </p:embeddedFont>
    <p:embeddedFont>
      <p:font typeface="Calibri" panose="020F0502020204030204" pitchFamily="34" charset="0"/>
      <p:regular r:id="rId26"/>
      <p:bold r:id="rId27"/>
      <p:italic r:id="rId28"/>
      <p:boldItalic r:id="rId29"/>
    </p:embeddedFont>
    <p:embeddedFont>
      <p:font typeface="Open Sans" panose="020B0606030504020204" pitchFamily="34"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9" roundtripDataSignature="AMtx7miy+Ex19/i80rDdcqI4Q1/NPF9Kl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0400"/>
    <a:srgbClr val="FFFFD1"/>
    <a:srgbClr val="FFC5C5"/>
    <a:srgbClr val="663300"/>
    <a:srgbClr val="C050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3B4EE3-CC32-40ED-9F75-1D4B94DC6299}" v="376" dt="2022-07-18T13:16:33.7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53"/>
    <p:restoredTop sz="94679"/>
  </p:normalViewPr>
  <p:slideViewPr>
    <p:cSldViewPr snapToGrid="0">
      <p:cViewPr varScale="1">
        <p:scale>
          <a:sx n="50" d="100"/>
          <a:sy n="50" d="100"/>
        </p:scale>
        <p:origin x="34" y="53"/>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9" Type="http://customschemas.google.com/relationships/presentationmetadata" Target="metadata"/><Relationship Id="rId3" Type="http://schemas.openxmlformats.org/officeDocument/2006/relationships/slide" Target="slides/slide2.xml"/><Relationship Id="rId21" Type="http://schemas.openxmlformats.org/officeDocument/2006/relationships/font" Target="fonts/font1.fntdata"/><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font" Target="fonts/font1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font" Target="fonts/font9.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font" Target="fonts/font1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1.fntdata"/><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41968" cy="466733"/>
          </a:xfrm>
          <a:prstGeom prst="rect">
            <a:avLst/>
          </a:prstGeom>
          <a:noFill/>
          <a:ln>
            <a:noFill/>
          </a:ln>
        </p:spPr>
        <p:txBody>
          <a:bodyPr spcFirstLastPara="1" wrap="square" lIns="52231" tIns="26108" rIns="52231" bIns="26108" anchor="t" anchorCtr="0">
            <a:noAutofit/>
          </a:bodyPr>
          <a:lstStyle>
            <a:lvl1pPr marR="0" lvl="0" algn="l" rtl="0">
              <a:lnSpc>
                <a:spcPct val="100000"/>
              </a:lnSpc>
              <a:spcBef>
                <a:spcPts val="0"/>
              </a:spcBef>
              <a:spcAft>
                <a:spcPts val="0"/>
              </a:spcAft>
              <a:buClr>
                <a:srgbClr val="000000"/>
              </a:buClr>
              <a:buSzPts val="1400"/>
              <a:buFont typeface="Arial"/>
              <a:buNone/>
              <a:defRPr sz="7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6129" y="0"/>
            <a:ext cx="3041968" cy="466733"/>
          </a:xfrm>
          <a:prstGeom prst="rect">
            <a:avLst/>
          </a:prstGeom>
          <a:noFill/>
          <a:ln>
            <a:noFill/>
          </a:ln>
        </p:spPr>
        <p:txBody>
          <a:bodyPr spcFirstLastPara="1" wrap="square" lIns="52231" tIns="26108" rIns="52231" bIns="26108" anchor="t" anchorCtr="0">
            <a:noAutofit/>
          </a:bodyPr>
          <a:lstStyle>
            <a:lvl1pPr marR="0" lvl="0" algn="r" rtl="0">
              <a:lnSpc>
                <a:spcPct val="100000"/>
              </a:lnSpc>
              <a:spcBef>
                <a:spcPts val="0"/>
              </a:spcBef>
              <a:spcAft>
                <a:spcPts val="0"/>
              </a:spcAft>
              <a:buClr>
                <a:srgbClr val="000000"/>
              </a:buClr>
              <a:buSzPts val="1400"/>
              <a:buFont typeface="Arial"/>
              <a:buNone/>
              <a:defRPr sz="7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9138" y="1163638"/>
            <a:ext cx="5581650" cy="31400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993" y="4479195"/>
            <a:ext cx="5615940" cy="3663489"/>
          </a:xfrm>
          <a:prstGeom prst="rect">
            <a:avLst/>
          </a:prstGeom>
          <a:noFill/>
          <a:ln>
            <a:noFill/>
          </a:ln>
        </p:spPr>
        <p:txBody>
          <a:bodyPr spcFirstLastPara="1" wrap="square" lIns="52231" tIns="26108" rIns="52231" bIns="26108" anchor="t" anchorCtr="0">
            <a:noAutofit/>
          </a:bodyPr>
          <a:lstStyle>
            <a:lvl1pPr marL="457200" marR="0" lvl="0"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39194"/>
            <a:ext cx="3041968" cy="466732"/>
          </a:xfrm>
          <a:prstGeom prst="rect">
            <a:avLst/>
          </a:prstGeom>
          <a:noFill/>
          <a:ln>
            <a:noFill/>
          </a:ln>
        </p:spPr>
        <p:txBody>
          <a:bodyPr spcFirstLastPara="1" wrap="square" lIns="52231" tIns="26108" rIns="52231" bIns="26108" anchor="b" anchorCtr="0">
            <a:noAutofit/>
          </a:bodyPr>
          <a:lstStyle>
            <a:lvl1pPr marR="0" lvl="0" algn="l" rtl="0">
              <a:lnSpc>
                <a:spcPct val="100000"/>
              </a:lnSpc>
              <a:spcBef>
                <a:spcPts val="0"/>
              </a:spcBef>
              <a:spcAft>
                <a:spcPts val="0"/>
              </a:spcAft>
              <a:buClr>
                <a:srgbClr val="000000"/>
              </a:buClr>
              <a:buSzPts val="1400"/>
              <a:buFont typeface="Arial"/>
              <a:buNone/>
              <a:defRPr sz="7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6129" y="8839194"/>
            <a:ext cx="3041968" cy="466732"/>
          </a:xfrm>
          <a:prstGeom prst="rect">
            <a:avLst/>
          </a:prstGeom>
          <a:noFill/>
          <a:ln>
            <a:noFill/>
          </a:ln>
        </p:spPr>
        <p:txBody>
          <a:bodyPr spcFirstLastPara="1" wrap="square" lIns="52231" tIns="26108" rIns="52231" bIns="26108" anchor="b" anchorCtr="0">
            <a:noAutofit/>
          </a:bodyPr>
          <a:lstStyle/>
          <a:p>
            <a:pPr algn="r">
              <a:buSzPts val="1200"/>
            </a:pPr>
            <a:fld id="{00000000-1234-1234-1234-123412341234}" type="slidenum">
              <a:rPr lang="en-US" sz="700" smtClean="0">
                <a:solidFill>
                  <a:schemeClr val="dk1"/>
                </a:solidFill>
                <a:latin typeface="Calibri"/>
                <a:ea typeface="Calibri"/>
                <a:cs typeface="Calibri"/>
                <a:sym typeface="Calibri"/>
              </a:rPr>
              <a:pPr algn="r">
                <a:buSzPts val="1200"/>
              </a:pPr>
              <a:t>‹#›</a:t>
            </a:fld>
            <a:endParaRPr lang="en-US" sz="7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1:notes"/>
          <p:cNvSpPr txBox="1">
            <a:spLocks noGrp="1"/>
          </p:cNvSpPr>
          <p:nvPr>
            <p:ph type="body" idx="1"/>
          </p:nvPr>
        </p:nvSpPr>
        <p:spPr>
          <a:xfrm>
            <a:off x="701993" y="4479195"/>
            <a:ext cx="5615940" cy="3663489"/>
          </a:xfrm>
          <a:prstGeom prst="rect">
            <a:avLst/>
          </a:prstGeom>
          <a:noFill/>
          <a:ln>
            <a:noFill/>
          </a:ln>
        </p:spPr>
        <p:txBody>
          <a:bodyPr spcFirstLastPara="1" wrap="square" lIns="52231" tIns="26108" rIns="52231" bIns="26108" anchor="t" anchorCtr="0">
            <a:noAutofit/>
          </a:bodyPr>
          <a:lstStyle/>
          <a:p>
            <a:pPr marL="0" indent="0">
              <a:spcBef>
                <a:spcPts val="206"/>
              </a:spcBef>
            </a:pPr>
            <a:endParaRPr/>
          </a:p>
        </p:txBody>
      </p:sp>
      <p:sp>
        <p:nvSpPr>
          <p:cNvPr id="64" name="Google Shape;64;p1:notes"/>
          <p:cNvSpPr>
            <a:spLocks noGrp="1" noRot="1" noChangeAspect="1"/>
          </p:cNvSpPr>
          <p:nvPr>
            <p:ph type="sldImg" idx="2"/>
          </p:nvPr>
        </p:nvSpPr>
        <p:spPr>
          <a:xfrm>
            <a:off x="719138" y="1163638"/>
            <a:ext cx="5581650" cy="31400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2:notes"/>
          <p:cNvSpPr>
            <a:spLocks noGrp="1" noRot="1" noChangeAspect="1"/>
          </p:cNvSpPr>
          <p:nvPr>
            <p:ph type="sldImg" idx="2"/>
          </p:nvPr>
        </p:nvSpPr>
        <p:spPr>
          <a:xfrm>
            <a:off x="-2987675" y="2068513"/>
            <a:ext cx="9925050" cy="55832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7"/>
            <a:headEnd type="none" w="sm" len="sm"/>
            <a:tailEnd type="none" w="sm" len="sm"/>
          </a:ln>
        </p:spPr>
      </p:sp>
      <p:sp>
        <p:nvSpPr>
          <p:cNvPr id="75" name="Google Shape;75;p2:notes"/>
          <p:cNvSpPr txBox="1">
            <a:spLocks noGrp="1"/>
          </p:cNvSpPr>
          <p:nvPr>
            <p:ph type="body" idx="1"/>
          </p:nvPr>
        </p:nvSpPr>
        <p:spPr>
          <a:xfrm>
            <a:off x="394871" y="7963172"/>
            <a:ext cx="3158966" cy="6512712"/>
          </a:xfrm>
          <a:prstGeom prst="rect">
            <a:avLst/>
          </a:prstGeom>
          <a:noFill/>
          <a:ln>
            <a:noFill/>
          </a:ln>
        </p:spPr>
        <p:txBody>
          <a:bodyPr spcFirstLastPara="1" wrap="square" lIns="52231" tIns="26108" rIns="52231" bIns="26108" anchor="t" anchorCtr="0">
            <a:noAutofit/>
          </a:bodyPr>
          <a:lstStyle/>
          <a:p>
            <a:pPr marL="0" indent="0">
              <a:spcBef>
                <a:spcPts val="0"/>
              </a:spcBef>
            </a:pPr>
            <a:endParaRPr/>
          </a:p>
        </p:txBody>
      </p:sp>
      <p:sp>
        <p:nvSpPr>
          <p:cNvPr id="76" name="Google Shape;76;p2:notes"/>
          <p:cNvSpPr txBox="1"/>
          <p:nvPr/>
        </p:nvSpPr>
        <p:spPr>
          <a:xfrm>
            <a:off x="2236382" y="15713802"/>
            <a:ext cx="1711107" cy="830065"/>
          </a:xfrm>
          <a:prstGeom prst="rect">
            <a:avLst/>
          </a:prstGeom>
          <a:noFill/>
          <a:ln>
            <a:noFill/>
          </a:ln>
        </p:spPr>
        <p:txBody>
          <a:bodyPr spcFirstLastPara="1" wrap="square" lIns="52231" tIns="26108" rIns="52231" bIns="26108" anchor="b" anchorCtr="0">
            <a:noAutofit/>
          </a:bodyPr>
          <a:lstStyle/>
          <a:p>
            <a:pPr algn="r">
              <a:buSzPts val="1200"/>
            </a:pPr>
            <a:fld id="{00000000-1234-1234-1234-123412341234}" type="slidenum">
              <a:rPr lang="en-US" sz="700">
                <a:latin typeface="Calibri"/>
                <a:ea typeface="Calibri"/>
                <a:cs typeface="Calibri"/>
                <a:sym typeface="Calibri"/>
              </a:rPr>
              <a:pPr algn="r">
                <a:buSzPts val="1200"/>
              </a:pPr>
              <a:t>2</a:t>
            </a:fld>
            <a:endParaRPr sz="10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160834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2:notes"/>
          <p:cNvSpPr>
            <a:spLocks noGrp="1" noRot="1" noChangeAspect="1"/>
          </p:cNvSpPr>
          <p:nvPr>
            <p:ph type="sldImg" idx="2"/>
          </p:nvPr>
        </p:nvSpPr>
        <p:spPr>
          <a:xfrm>
            <a:off x="-2987675" y="2068513"/>
            <a:ext cx="9925050" cy="55832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7"/>
            <a:headEnd type="none" w="sm" len="sm"/>
            <a:tailEnd type="none" w="sm" len="sm"/>
          </a:ln>
        </p:spPr>
      </p:sp>
      <p:sp>
        <p:nvSpPr>
          <p:cNvPr id="75" name="Google Shape;75;p2:notes"/>
          <p:cNvSpPr txBox="1">
            <a:spLocks noGrp="1"/>
          </p:cNvSpPr>
          <p:nvPr>
            <p:ph type="body" idx="1"/>
          </p:nvPr>
        </p:nvSpPr>
        <p:spPr>
          <a:xfrm>
            <a:off x="394871" y="7963172"/>
            <a:ext cx="3158966" cy="6512712"/>
          </a:xfrm>
          <a:prstGeom prst="rect">
            <a:avLst/>
          </a:prstGeom>
          <a:noFill/>
          <a:ln>
            <a:noFill/>
          </a:ln>
        </p:spPr>
        <p:txBody>
          <a:bodyPr spcFirstLastPara="1" wrap="square" lIns="52231" tIns="26108" rIns="52231" bIns="26108" anchor="t" anchorCtr="0">
            <a:noAutofit/>
          </a:bodyPr>
          <a:lstStyle/>
          <a:p>
            <a:pPr marL="0" indent="0">
              <a:spcBef>
                <a:spcPts val="0"/>
              </a:spcBef>
            </a:pPr>
            <a:endParaRPr/>
          </a:p>
        </p:txBody>
      </p:sp>
      <p:sp>
        <p:nvSpPr>
          <p:cNvPr id="76" name="Google Shape;76;p2:notes"/>
          <p:cNvSpPr txBox="1"/>
          <p:nvPr/>
        </p:nvSpPr>
        <p:spPr>
          <a:xfrm>
            <a:off x="2236382" y="15713802"/>
            <a:ext cx="1711107" cy="830065"/>
          </a:xfrm>
          <a:prstGeom prst="rect">
            <a:avLst/>
          </a:prstGeom>
          <a:noFill/>
          <a:ln>
            <a:noFill/>
          </a:ln>
        </p:spPr>
        <p:txBody>
          <a:bodyPr spcFirstLastPara="1" wrap="square" lIns="52231" tIns="26108" rIns="52231" bIns="26108" anchor="b" anchorCtr="0">
            <a:noAutofit/>
          </a:bodyPr>
          <a:lstStyle/>
          <a:p>
            <a:pPr algn="r">
              <a:buSzPts val="1200"/>
            </a:pPr>
            <a:fld id="{00000000-1234-1234-1234-123412341234}" type="slidenum">
              <a:rPr lang="en-US" sz="700">
                <a:latin typeface="Calibri"/>
                <a:ea typeface="Calibri"/>
                <a:cs typeface="Calibri"/>
                <a:sym typeface="Calibri"/>
              </a:rPr>
              <a:pPr algn="r">
                <a:buSzPts val="1200"/>
              </a:pPr>
              <a:t>3</a:t>
            </a:fld>
            <a:endParaRPr sz="10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58178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2:notes"/>
          <p:cNvSpPr>
            <a:spLocks noGrp="1" noRot="1" noChangeAspect="1"/>
          </p:cNvSpPr>
          <p:nvPr>
            <p:ph type="sldImg" idx="2"/>
          </p:nvPr>
        </p:nvSpPr>
        <p:spPr>
          <a:xfrm>
            <a:off x="-2987675" y="2068513"/>
            <a:ext cx="9925050" cy="55832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7"/>
            <a:headEnd type="none" w="sm" len="sm"/>
            <a:tailEnd type="none" w="sm" len="sm"/>
          </a:ln>
        </p:spPr>
      </p:sp>
      <p:sp>
        <p:nvSpPr>
          <p:cNvPr id="75" name="Google Shape;75;p2:notes"/>
          <p:cNvSpPr txBox="1">
            <a:spLocks noGrp="1"/>
          </p:cNvSpPr>
          <p:nvPr>
            <p:ph type="body" idx="1"/>
          </p:nvPr>
        </p:nvSpPr>
        <p:spPr>
          <a:xfrm>
            <a:off x="394871" y="7963172"/>
            <a:ext cx="3158966" cy="6512712"/>
          </a:xfrm>
          <a:prstGeom prst="rect">
            <a:avLst/>
          </a:prstGeom>
          <a:noFill/>
          <a:ln>
            <a:noFill/>
          </a:ln>
        </p:spPr>
        <p:txBody>
          <a:bodyPr spcFirstLastPara="1" wrap="square" lIns="52231" tIns="26108" rIns="52231" bIns="26108" anchor="t" anchorCtr="0">
            <a:noAutofit/>
          </a:bodyPr>
          <a:lstStyle/>
          <a:p>
            <a:pPr marL="0" indent="0">
              <a:spcBef>
                <a:spcPts val="0"/>
              </a:spcBef>
            </a:pPr>
            <a:endParaRPr/>
          </a:p>
        </p:txBody>
      </p:sp>
      <p:sp>
        <p:nvSpPr>
          <p:cNvPr id="76" name="Google Shape;76;p2:notes"/>
          <p:cNvSpPr txBox="1"/>
          <p:nvPr/>
        </p:nvSpPr>
        <p:spPr>
          <a:xfrm>
            <a:off x="2236382" y="15713802"/>
            <a:ext cx="1711107" cy="830065"/>
          </a:xfrm>
          <a:prstGeom prst="rect">
            <a:avLst/>
          </a:prstGeom>
          <a:noFill/>
          <a:ln>
            <a:noFill/>
          </a:ln>
        </p:spPr>
        <p:txBody>
          <a:bodyPr spcFirstLastPara="1" wrap="square" lIns="52231" tIns="26108" rIns="52231" bIns="26108" anchor="b" anchorCtr="0">
            <a:noAutofit/>
          </a:bodyPr>
          <a:lstStyle/>
          <a:p>
            <a:pPr algn="r">
              <a:buSzPts val="1200"/>
            </a:pPr>
            <a:fld id="{00000000-1234-1234-1234-123412341234}" type="slidenum">
              <a:rPr lang="en-US" sz="700">
                <a:latin typeface="Calibri"/>
                <a:ea typeface="Calibri"/>
                <a:cs typeface="Calibri"/>
                <a:sym typeface="Calibri"/>
              </a:rPr>
              <a:pPr algn="r">
                <a:buSzPts val="1200"/>
              </a:pPr>
              <a:t>4</a:t>
            </a:fld>
            <a:endParaRPr sz="10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62612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2:notes"/>
          <p:cNvSpPr>
            <a:spLocks noGrp="1" noRot="1" noChangeAspect="1"/>
          </p:cNvSpPr>
          <p:nvPr>
            <p:ph type="sldImg" idx="2"/>
          </p:nvPr>
        </p:nvSpPr>
        <p:spPr>
          <a:xfrm>
            <a:off x="-2987675" y="2068513"/>
            <a:ext cx="9925050" cy="55832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7"/>
            <a:headEnd type="none" w="sm" len="sm"/>
            <a:tailEnd type="none" w="sm" len="sm"/>
          </a:ln>
        </p:spPr>
      </p:sp>
      <p:sp>
        <p:nvSpPr>
          <p:cNvPr id="75" name="Google Shape;75;p2:notes"/>
          <p:cNvSpPr txBox="1">
            <a:spLocks noGrp="1"/>
          </p:cNvSpPr>
          <p:nvPr>
            <p:ph type="body" idx="1"/>
          </p:nvPr>
        </p:nvSpPr>
        <p:spPr>
          <a:xfrm>
            <a:off x="394871" y="7963172"/>
            <a:ext cx="3158966" cy="6512712"/>
          </a:xfrm>
          <a:prstGeom prst="rect">
            <a:avLst/>
          </a:prstGeom>
          <a:noFill/>
          <a:ln>
            <a:noFill/>
          </a:ln>
        </p:spPr>
        <p:txBody>
          <a:bodyPr spcFirstLastPara="1" wrap="square" lIns="52231" tIns="26108" rIns="52231" bIns="26108" anchor="t" anchorCtr="0">
            <a:noAutofit/>
          </a:bodyPr>
          <a:lstStyle/>
          <a:p>
            <a:pPr marL="0" indent="0">
              <a:spcBef>
                <a:spcPts val="0"/>
              </a:spcBef>
            </a:pPr>
            <a:endParaRPr/>
          </a:p>
        </p:txBody>
      </p:sp>
      <p:sp>
        <p:nvSpPr>
          <p:cNvPr id="76" name="Google Shape;76;p2:notes"/>
          <p:cNvSpPr txBox="1"/>
          <p:nvPr/>
        </p:nvSpPr>
        <p:spPr>
          <a:xfrm>
            <a:off x="2236382" y="15713802"/>
            <a:ext cx="1711107" cy="830065"/>
          </a:xfrm>
          <a:prstGeom prst="rect">
            <a:avLst/>
          </a:prstGeom>
          <a:noFill/>
          <a:ln>
            <a:noFill/>
          </a:ln>
        </p:spPr>
        <p:txBody>
          <a:bodyPr spcFirstLastPara="1" wrap="square" lIns="52231" tIns="26108" rIns="52231" bIns="26108" anchor="b" anchorCtr="0">
            <a:noAutofit/>
          </a:bodyPr>
          <a:lstStyle/>
          <a:p>
            <a:pPr algn="r">
              <a:buSzPts val="1200"/>
            </a:pPr>
            <a:fld id="{00000000-1234-1234-1234-123412341234}" type="slidenum">
              <a:rPr lang="en-US" sz="700">
                <a:latin typeface="Calibri"/>
                <a:ea typeface="Calibri"/>
                <a:cs typeface="Calibri"/>
                <a:sym typeface="Calibri"/>
              </a:rPr>
              <a:pPr algn="r">
                <a:buSzPts val="1200"/>
              </a:pPr>
              <a:t>5</a:t>
            </a:fld>
            <a:endParaRPr sz="10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93944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2:notes"/>
          <p:cNvSpPr>
            <a:spLocks noGrp="1" noRot="1" noChangeAspect="1"/>
          </p:cNvSpPr>
          <p:nvPr>
            <p:ph type="sldImg" idx="2"/>
          </p:nvPr>
        </p:nvSpPr>
        <p:spPr>
          <a:xfrm>
            <a:off x="-2987675" y="2068513"/>
            <a:ext cx="9925050" cy="55832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7"/>
            <a:headEnd type="none" w="sm" len="sm"/>
            <a:tailEnd type="none" w="sm" len="sm"/>
          </a:ln>
        </p:spPr>
      </p:sp>
      <p:sp>
        <p:nvSpPr>
          <p:cNvPr id="75" name="Google Shape;75;p2:notes"/>
          <p:cNvSpPr txBox="1">
            <a:spLocks noGrp="1"/>
          </p:cNvSpPr>
          <p:nvPr>
            <p:ph type="body" idx="1"/>
          </p:nvPr>
        </p:nvSpPr>
        <p:spPr>
          <a:xfrm>
            <a:off x="394871" y="7963172"/>
            <a:ext cx="3158966" cy="6512712"/>
          </a:xfrm>
          <a:prstGeom prst="rect">
            <a:avLst/>
          </a:prstGeom>
          <a:noFill/>
          <a:ln>
            <a:noFill/>
          </a:ln>
        </p:spPr>
        <p:txBody>
          <a:bodyPr spcFirstLastPara="1" wrap="square" lIns="52231" tIns="26108" rIns="52231" bIns="26108" anchor="t" anchorCtr="0">
            <a:noAutofit/>
          </a:bodyPr>
          <a:lstStyle/>
          <a:p>
            <a:pPr marL="0" indent="0">
              <a:spcBef>
                <a:spcPts val="0"/>
              </a:spcBef>
            </a:pPr>
            <a:endParaRPr/>
          </a:p>
        </p:txBody>
      </p:sp>
      <p:sp>
        <p:nvSpPr>
          <p:cNvPr id="76" name="Google Shape;76;p2:notes"/>
          <p:cNvSpPr txBox="1"/>
          <p:nvPr/>
        </p:nvSpPr>
        <p:spPr>
          <a:xfrm>
            <a:off x="2236382" y="15713802"/>
            <a:ext cx="1711107" cy="830065"/>
          </a:xfrm>
          <a:prstGeom prst="rect">
            <a:avLst/>
          </a:prstGeom>
          <a:noFill/>
          <a:ln>
            <a:noFill/>
          </a:ln>
        </p:spPr>
        <p:txBody>
          <a:bodyPr spcFirstLastPara="1" wrap="square" lIns="52231" tIns="26108" rIns="52231" bIns="26108" anchor="b" anchorCtr="0">
            <a:noAutofit/>
          </a:bodyPr>
          <a:lstStyle/>
          <a:p>
            <a:pPr algn="r">
              <a:buSzPts val="1200"/>
            </a:pPr>
            <a:fld id="{00000000-1234-1234-1234-123412341234}" type="slidenum">
              <a:rPr lang="en-US" sz="700">
                <a:latin typeface="Calibri"/>
                <a:ea typeface="Calibri"/>
                <a:cs typeface="Calibri"/>
                <a:sym typeface="Calibri"/>
              </a:rPr>
              <a:pPr algn="r">
                <a:buSzPts val="1200"/>
              </a:pPr>
              <a:t>6</a:t>
            </a:fld>
            <a:endParaRPr sz="10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459976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2:notes"/>
          <p:cNvSpPr>
            <a:spLocks noGrp="1" noRot="1" noChangeAspect="1"/>
          </p:cNvSpPr>
          <p:nvPr>
            <p:ph type="sldImg" idx="2"/>
          </p:nvPr>
        </p:nvSpPr>
        <p:spPr>
          <a:xfrm>
            <a:off x="-2987675" y="2068513"/>
            <a:ext cx="9925050" cy="55832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7"/>
            <a:headEnd type="none" w="sm" len="sm"/>
            <a:tailEnd type="none" w="sm" len="sm"/>
          </a:ln>
        </p:spPr>
      </p:sp>
      <p:sp>
        <p:nvSpPr>
          <p:cNvPr id="75" name="Google Shape;75;p2:notes"/>
          <p:cNvSpPr txBox="1">
            <a:spLocks noGrp="1"/>
          </p:cNvSpPr>
          <p:nvPr>
            <p:ph type="body" idx="1"/>
          </p:nvPr>
        </p:nvSpPr>
        <p:spPr>
          <a:xfrm>
            <a:off x="394871" y="7963172"/>
            <a:ext cx="3158966" cy="6512712"/>
          </a:xfrm>
          <a:prstGeom prst="rect">
            <a:avLst/>
          </a:prstGeom>
          <a:noFill/>
          <a:ln>
            <a:noFill/>
          </a:ln>
        </p:spPr>
        <p:txBody>
          <a:bodyPr spcFirstLastPara="1" wrap="square" lIns="52231" tIns="26108" rIns="52231" bIns="26108" anchor="t" anchorCtr="0">
            <a:noAutofit/>
          </a:bodyPr>
          <a:lstStyle/>
          <a:p>
            <a:pPr marL="0" indent="0">
              <a:spcBef>
                <a:spcPts val="0"/>
              </a:spcBef>
            </a:pPr>
            <a:endParaRPr/>
          </a:p>
        </p:txBody>
      </p:sp>
      <p:sp>
        <p:nvSpPr>
          <p:cNvPr id="76" name="Google Shape;76;p2:notes"/>
          <p:cNvSpPr txBox="1"/>
          <p:nvPr/>
        </p:nvSpPr>
        <p:spPr>
          <a:xfrm>
            <a:off x="2236382" y="15713802"/>
            <a:ext cx="1711107" cy="830065"/>
          </a:xfrm>
          <a:prstGeom prst="rect">
            <a:avLst/>
          </a:prstGeom>
          <a:noFill/>
          <a:ln>
            <a:noFill/>
          </a:ln>
        </p:spPr>
        <p:txBody>
          <a:bodyPr spcFirstLastPara="1" wrap="square" lIns="52231" tIns="26108" rIns="52231" bIns="26108" anchor="b" anchorCtr="0">
            <a:noAutofit/>
          </a:bodyPr>
          <a:lstStyle/>
          <a:p>
            <a:pPr algn="r">
              <a:buSzPts val="1200"/>
            </a:pPr>
            <a:fld id="{00000000-1234-1234-1234-123412341234}" type="slidenum">
              <a:rPr lang="en-US" sz="700">
                <a:latin typeface="Calibri"/>
                <a:ea typeface="Calibri"/>
                <a:cs typeface="Calibri"/>
                <a:sym typeface="Calibri"/>
              </a:rPr>
              <a:pPr algn="r">
                <a:buSzPts val="1200"/>
              </a:pPr>
              <a:t>7</a:t>
            </a:fld>
            <a:endParaRPr sz="10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491967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4:notes"/>
          <p:cNvSpPr>
            <a:spLocks noGrp="1" noRot="1" noChangeAspect="1"/>
          </p:cNvSpPr>
          <p:nvPr>
            <p:ph type="sldImg" idx="2"/>
          </p:nvPr>
        </p:nvSpPr>
        <p:spPr>
          <a:xfrm>
            <a:off x="-2987675" y="2068513"/>
            <a:ext cx="9925050" cy="55832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7"/>
            <a:headEnd type="none" w="sm" len="sm"/>
            <a:tailEnd type="none" w="sm" len="sm"/>
          </a:ln>
        </p:spPr>
      </p:sp>
      <p:sp>
        <p:nvSpPr>
          <p:cNvPr id="94" name="Google Shape;94;p4:notes"/>
          <p:cNvSpPr txBox="1">
            <a:spLocks noGrp="1"/>
          </p:cNvSpPr>
          <p:nvPr>
            <p:ph type="body" idx="1"/>
          </p:nvPr>
        </p:nvSpPr>
        <p:spPr>
          <a:xfrm>
            <a:off x="394871" y="7963172"/>
            <a:ext cx="3158966" cy="6512712"/>
          </a:xfrm>
          <a:prstGeom prst="rect">
            <a:avLst/>
          </a:prstGeom>
          <a:noFill/>
          <a:ln>
            <a:noFill/>
          </a:ln>
        </p:spPr>
        <p:txBody>
          <a:bodyPr spcFirstLastPara="1" wrap="square" lIns="52231" tIns="26108" rIns="52231" bIns="26108" anchor="t" anchorCtr="0">
            <a:noAutofit/>
          </a:bodyPr>
          <a:lstStyle/>
          <a:p>
            <a:pPr marL="0" indent="0">
              <a:spcBef>
                <a:spcPts val="0"/>
              </a:spcBef>
            </a:pPr>
            <a:endParaRPr/>
          </a:p>
        </p:txBody>
      </p:sp>
      <p:sp>
        <p:nvSpPr>
          <p:cNvPr id="95" name="Google Shape;95;p4:notes"/>
          <p:cNvSpPr txBox="1"/>
          <p:nvPr/>
        </p:nvSpPr>
        <p:spPr>
          <a:xfrm>
            <a:off x="2236382" y="15713802"/>
            <a:ext cx="1711107" cy="830065"/>
          </a:xfrm>
          <a:prstGeom prst="rect">
            <a:avLst/>
          </a:prstGeom>
          <a:noFill/>
          <a:ln>
            <a:noFill/>
          </a:ln>
        </p:spPr>
        <p:txBody>
          <a:bodyPr spcFirstLastPara="1" wrap="square" lIns="52231" tIns="26108" rIns="52231" bIns="26108" anchor="b" anchorCtr="0">
            <a:noAutofit/>
          </a:bodyPr>
          <a:lstStyle/>
          <a:p>
            <a:pPr algn="r">
              <a:buSzPts val="1200"/>
            </a:pPr>
            <a:fld id="{00000000-1234-1234-1234-123412341234}" type="slidenum">
              <a:rPr lang="en-US" sz="700">
                <a:latin typeface="Calibri"/>
                <a:ea typeface="Calibri"/>
                <a:cs typeface="Calibri"/>
                <a:sym typeface="Calibri"/>
              </a:rPr>
              <a:pPr algn="r">
                <a:buSzPts val="1200"/>
              </a:pPr>
              <a:t>8</a:t>
            </a:fld>
            <a:endParaRPr sz="10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4:notes"/>
          <p:cNvSpPr>
            <a:spLocks noGrp="1" noRot="1" noChangeAspect="1"/>
          </p:cNvSpPr>
          <p:nvPr>
            <p:ph type="sldImg" idx="2"/>
          </p:nvPr>
        </p:nvSpPr>
        <p:spPr>
          <a:xfrm>
            <a:off x="-2987675" y="2068513"/>
            <a:ext cx="9925050" cy="55832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7"/>
            <a:headEnd type="none" w="sm" len="sm"/>
            <a:tailEnd type="none" w="sm" len="sm"/>
          </a:ln>
        </p:spPr>
      </p:sp>
      <p:sp>
        <p:nvSpPr>
          <p:cNvPr id="94" name="Google Shape;94;p4:notes"/>
          <p:cNvSpPr txBox="1">
            <a:spLocks noGrp="1"/>
          </p:cNvSpPr>
          <p:nvPr>
            <p:ph type="body" idx="1"/>
          </p:nvPr>
        </p:nvSpPr>
        <p:spPr>
          <a:xfrm>
            <a:off x="394871" y="7963172"/>
            <a:ext cx="3158966" cy="6512712"/>
          </a:xfrm>
          <a:prstGeom prst="rect">
            <a:avLst/>
          </a:prstGeom>
          <a:noFill/>
          <a:ln>
            <a:noFill/>
          </a:ln>
        </p:spPr>
        <p:txBody>
          <a:bodyPr spcFirstLastPara="1" wrap="square" lIns="52231" tIns="26108" rIns="52231" bIns="26108" anchor="t" anchorCtr="0">
            <a:noAutofit/>
          </a:bodyPr>
          <a:lstStyle/>
          <a:p>
            <a:pPr marL="0" indent="0">
              <a:spcBef>
                <a:spcPts val="0"/>
              </a:spcBef>
            </a:pPr>
            <a:endParaRPr/>
          </a:p>
        </p:txBody>
      </p:sp>
      <p:sp>
        <p:nvSpPr>
          <p:cNvPr id="95" name="Google Shape;95;p4:notes"/>
          <p:cNvSpPr txBox="1"/>
          <p:nvPr/>
        </p:nvSpPr>
        <p:spPr>
          <a:xfrm>
            <a:off x="2236382" y="15713802"/>
            <a:ext cx="1711107" cy="830065"/>
          </a:xfrm>
          <a:prstGeom prst="rect">
            <a:avLst/>
          </a:prstGeom>
          <a:noFill/>
          <a:ln>
            <a:noFill/>
          </a:ln>
        </p:spPr>
        <p:txBody>
          <a:bodyPr spcFirstLastPara="1" wrap="square" lIns="52231" tIns="26108" rIns="52231" bIns="26108" anchor="b" anchorCtr="0">
            <a:noAutofit/>
          </a:bodyPr>
          <a:lstStyle/>
          <a:p>
            <a:pPr algn="r">
              <a:buSzPts val="1200"/>
            </a:pPr>
            <a:fld id="{00000000-1234-1234-1234-123412341234}" type="slidenum">
              <a:rPr lang="en-US" sz="700">
                <a:latin typeface="Calibri"/>
                <a:ea typeface="Calibri"/>
                <a:cs typeface="Calibri"/>
                <a:sym typeface="Calibri"/>
              </a:rPr>
              <a:pPr algn="r">
                <a:buSzPts val="1200"/>
              </a:pPr>
              <a:t>9</a:t>
            </a:fld>
            <a:endParaRPr sz="10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331232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f5af19afe4_0_394:notes"/>
          <p:cNvSpPr>
            <a:spLocks noGrp="1" noRot="1" noChangeAspect="1"/>
          </p:cNvSpPr>
          <p:nvPr>
            <p:ph type="sldImg" idx="2"/>
          </p:nvPr>
        </p:nvSpPr>
        <p:spPr>
          <a:xfrm>
            <a:off x="-2987675" y="2068513"/>
            <a:ext cx="9925050" cy="55832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7"/>
            <a:headEnd type="none" w="sm" len="sm"/>
            <a:tailEnd type="none" w="sm" len="sm"/>
          </a:ln>
        </p:spPr>
      </p:sp>
      <p:sp>
        <p:nvSpPr>
          <p:cNvPr id="84" name="Google Shape;84;gf5af19afe4_0_394:notes"/>
          <p:cNvSpPr txBox="1">
            <a:spLocks noGrp="1"/>
          </p:cNvSpPr>
          <p:nvPr>
            <p:ph type="body" idx="1"/>
          </p:nvPr>
        </p:nvSpPr>
        <p:spPr>
          <a:xfrm>
            <a:off x="394871" y="7963172"/>
            <a:ext cx="3159069" cy="6512774"/>
          </a:xfrm>
          <a:prstGeom prst="rect">
            <a:avLst/>
          </a:prstGeom>
          <a:noFill/>
          <a:ln>
            <a:noFill/>
          </a:ln>
        </p:spPr>
        <p:txBody>
          <a:bodyPr spcFirstLastPara="1" wrap="square" lIns="52231" tIns="26108" rIns="52231" bIns="26108" anchor="t" anchorCtr="0">
            <a:noAutofit/>
          </a:bodyPr>
          <a:lstStyle/>
          <a:p>
            <a:pPr marL="0" indent="0">
              <a:spcBef>
                <a:spcPts val="0"/>
              </a:spcBef>
            </a:pPr>
            <a:endParaRPr/>
          </a:p>
        </p:txBody>
      </p:sp>
      <p:sp>
        <p:nvSpPr>
          <p:cNvPr id="85" name="Google Shape;85;gf5af19afe4_0_394:notes"/>
          <p:cNvSpPr txBox="1"/>
          <p:nvPr/>
        </p:nvSpPr>
        <p:spPr>
          <a:xfrm>
            <a:off x="2236382" y="15713801"/>
            <a:ext cx="1711068" cy="829992"/>
          </a:xfrm>
          <a:prstGeom prst="rect">
            <a:avLst/>
          </a:prstGeom>
          <a:noFill/>
          <a:ln>
            <a:noFill/>
          </a:ln>
        </p:spPr>
        <p:txBody>
          <a:bodyPr spcFirstLastPara="1" wrap="square" lIns="52231" tIns="26108" rIns="52231" bIns="26108" anchor="b" anchorCtr="0">
            <a:noAutofit/>
          </a:bodyPr>
          <a:lstStyle/>
          <a:p>
            <a:pPr algn="r">
              <a:buSzPts val="1200"/>
            </a:pPr>
            <a:fld id="{00000000-1234-1234-1234-123412341234}" type="slidenum">
              <a:rPr lang="en-US" sz="700">
                <a:latin typeface="Calibri"/>
                <a:ea typeface="Calibri"/>
                <a:cs typeface="Calibri"/>
                <a:sym typeface="Calibri"/>
              </a:rPr>
              <a:pPr algn="r">
                <a:buSzPts val="1200"/>
              </a:pPr>
              <a:t>10</a:t>
            </a:fld>
            <a:endParaRPr sz="10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424804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f5997136af_0_106:notes"/>
          <p:cNvSpPr>
            <a:spLocks noGrp="1" noRot="1" noChangeAspect="1"/>
          </p:cNvSpPr>
          <p:nvPr>
            <p:ph type="sldImg" idx="2"/>
          </p:nvPr>
        </p:nvSpPr>
        <p:spPr>
          <a:xfrm>
            <a:off x="-2987675" y="2068513"/>
            <a:ext cx="9925050" cy="55832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7"/>
            <a:headEnd type="none" w="sm" len="sm"/>
            <a:tailEnd type="none" w="sm" len="sm"/>
          </a:ln>
        </p:spPr>
      </p:sp>
      <p:sp>
        <p:nvSpPr>
          <p:cNvPr id="168" name="Google Shape;168;gf5997136af_0_106:notes"/>
          <p:cNvSpPr txBox="1">
            <a:spLocks noGrp="1"/>
          </p:cNvSpPr>
          <p:nvPr>
            <p:ph type="body" idx="1"/>
          </p:nvPr>
        </p:nvSpPr>
        <p:spPr>
          <a:xfrm>
            <a:off x="394871" y="7963172"/>
            <a:ext cx="3159069" cy="6512774"/>
          </a:xfrm>
          <a:prstGeom prst="rect">
            <a:avLst/>
          </a:prstGeom>
          <a:noFill/>
          <a:ln>
            <a:noFill/>
          </a:ln>
        </p:spPr>
        <p:txBody>
          <a:bodyPr spcFirstLastPara="1" wrap="square" lIns="52231" tIns="26108" rIns="52231" bIns="26108" anchor="t" anchorCtr="0">
            <a:noAutofit/>
          </a:bodyPr>
          <a:lstStyle/>
          <a:p>
            <a:pPr marL="0" indent="0">
              <a:spcBef>
                <a:spcPts val="0"/>
              </a:spcBef>
            </a:pPr>
            <a:endParaRPr/>
          </a:p>
        </p:txBody>
      </p:sp>
      <p:sp>
        <p:nvSpPr>
          <p:cNvPr id="169" name="Google Shape;169;gf5997136af_0_106:notes"/>
          <p:cNvSpPr txBox="1"/>
          <p:nvPr/>
        </p:nvSpPr>
        <p:spPr>
          <a:xfrm>
            <a:off x="2236382" y="15713801"/>
            <a:ext cx="1711068" cy="829992"/>
          </a:xfrm>
          <a:prstGeom prst="rect">
            <a:avLst/>
          </a:prstGeom>
          <a:noFill/>
          <a:ln>
            <a:noFill/>
          </a:ln>
        </p:spPr>
        <p:txBody>
          <a:bodyPr spcFirstLastPara="1" wrap="square" lIns="52231" tIns="26108" rIns="52231" bIns="26108" anchor="b" anchorCtr="0">
            <a:noAutofit/>
          </a:bodyPr>
          <a:lstStyle/>
          <a:p>
            <a:pPr algn="r">
              <a:buSzPts val="1200"/>
            </a:pPr>
            <a:fld id="{00000000-1234-1234-1234-123412341234}" type="slidenum">
              <a:rPr lang="en-US" sz="700">
                <a:latin typeface="Calibri"/>
                <a:ea typeface="Calibri"/>
                <a:cs typeface="Calibri"/>
                <a:sym typeface="Calibri"/>
              </a:rPr>
              <a:pPr algn="r">
                <a:buSzPts val="1200"/>
              </a:pPr>
              <a:t>11</a:t>
            </a:fld>
            <a:endParaRPr sz="10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3:notes"/>
          <p:cNvSpPr>
            <a:spLocks noGrp="1" noRot="1" noChangeAspect="1"/>
          </p:cNvSpPr>
          <p:nvPr>
            <p:ph type="sldImg" idx="2"/>
          </p:nvPr>
        </p:nvSpPr>
        <p:spPr>
          <a:xfrm>
            <a:off x="-2987675" y="2068513"/>
            <a:ext cx="9925050" cy="55832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7"/>
            <a:headEnd type="none" w="sm" len="sm"/>
            <a:tailEnd type="none" w="sm" len="sm"/>
          </a:ln>
        </p:spPr>
      </p:sp>
      <p:sp>
        <p:nvSpPr>
          <p:cNvPr id="158" name="Google Shape;158;p3:notes"/>
          <p:cNvSpPr txBox="1">
            <a:spLocks noGrp="1"/>
          </p:cNvSpPr>
          <p:nvPr>
            <p:ph type="body" idx="1"/>
          </p:nvPr>
        </p:nvSpPr>
        <p:spPr>
          <a:xfrm>
            <a:off x="394871" y="7963172"/>
            <a:ext cx="3158966" cy="6512712"/>
          </a:xfrm>
          <a:prstGeom prst="rect">
            <a:avLst/>
          </a:prstGeom>
          <a:noFill/>
          <a:ln>
            <a:noFill/>
          </a:ln>
        </p:spPr>
        <p:txBody>
          <a:bodyPr spcFirstLastPara="1" wrap="square" lIns="52231" tIns="26108" rIns="52231" bIns="26108" anchor="t" anchorCtr="0">
            <a:noAutofit/>
          </a:bodyPr>
          <a:lstStyle/>
          <a:p>
            <a:pPr marL="0" indent="0">
              <a:spcBef>
                <a:spcPts val="0"/>
              </a:spcBef>
            </a:pPr>
            <a:endParaRPr/>
          </a:p>
        </p:txBody>
      </p:sp>
      <p:sp>
        <p:nvSpPr>
          <p:cNvPr id="159" name="Google Shape;159;p3:notes"/>
          <p:cNvSpPr txBox="1"/>
          <p:nvPr/>
        </p:nvSpPr>
        <p:spPr>
          <a:xfrm>
            <a:off x="2236382" y="15713802"/>
            <a:ext cx="1711107" cy="830065"/>
          </a:xfrm>
          <a:prstGeom prst="rect">
            <a:avLst/>
          </a:prstGeom>
          <a:noFill/>
          <a:ln>
            <a:noFill/>
          </a:ln>
        </p:spPr>
        <p:txBody>
          <a:bodyPr spcFirstLastPara="1" wrap="square" lIns="52231" tIns="26108" rIns="52231" bIns="26108" anchor="b" anchorCtr="0">
            <a:noAutofit/>
          </a:bodyPr>
          <a:lstStyle/>
          <a:p>
            <a:pPr algn="r">
              <a:buSzPts val="1200"/>
            </a:pPr>
            <a:fld id="{00000000-1234-1234-1234-123412341234}" type="slidenum">
              <a:rPr lang="en-US" sz="700">
                <a:latin typeface="Calibri"/>
                <a:ea typeface="Calibri"/>
                <a:cs typeface="Calibri"/>
                <a:sym typeface="Calibri"/>
              </a:rPr>
              <a:pPr algn="r">
                <a:buSzPts val="1200"/>
              </a:pPr>
              <a:t>12</a:t>
            </a:fld>
            <a:endParaRPr sz="10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234013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3:notes"/>
          <p:cNvSpPr>
            <a:spLocks noGrp="1" noRot="1" noChangeAspect="1"/>
          </p:cNvSpPr>
          <p:nvPr>
            <p:ph type="sldImg" idx="2"/>
          </p:nvPr>
        </p:nvSpPr>
        <p:spPr>
          <a:xfrm>
            <a:off x="-2987675" y="2068513"/>
            <a:ext cx="9925050" cy="55832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7"/>
            <a:headEnd type="none" w="sm" len="sm"/>
            <a:tailEnd type="none" w="sm" len="sm"/>
          </a:ln>
        </p:spPr>
      </p:sp>
      <p:sp>
        <p:nvSpPr>
          <p:cNvPr id="158" name="Google Shape;158;p3:notes"/>
          <p:cNvSpPr txBox="1">
            <a:spLocks noGrp="1"/>
          </p:cNvSpPr>
          <p:nvPr>
            <p:ph type="body" idx="1"/>
          </p:nvPr>
        </p:nvSpPr>
        <p:spPr>
          <a:xfrm>
            <a:off x="394871" y="7963172"/>
            <a:ext cx="3158966" cy="6512712"/>
          </a:xfrm>
          <a:prstGeom prst="rect">
            <a:avLst/>
          </a:prstGeom>
          <a:noFill/>
          <a:ln>
            <a:noFill/>
          </a:ln>
        </p:spPr>
        <p:txBody>
          <a:bodyPr spcFirstLastPara="1" wrap="square" lIns="52231" tIns="26108" rIns="52231" bIns="26108" anchor="t" anchorCtr="0">
            <a:noAutofit/>
          </a:bodyPr>
          <a:lstStyle/>
          <a:p>
            <a:pPr marL="0" indent="0">
              <a:spcBef>
                <a:spcPts val="0"/>
              </a:spcBef>
            </a:pPr>
            <a:endParaRPr/>
          </a:p>
        </p:txBody>
      </p:sp>
      <p:sp>
        <p:nvSpPr>
          <p:cNvPr id="159" name="Google Shape;159;p3:notes"/>
          <p:cNvSpPr txBox="1"/>
          <p:nvPr/>
        </p:nvSpPr>
        <p:spPr>
          <a:xfrm>
            <a:off x="2236382" y="15713802"/>
            <a:ext cx="1711107" cy="830065"/>
          </a:xfrm>
          <a:prstGeom prst="rect">
            <a:avLst/>
          </a:prstGeom>
          <a:noFill/>
          <a:ln>
            <a:noFill/>
          </a:ln>
        </p:spPr>
        <p:txBody>
          <a:bodyPr spcFirstLastPara="1" wrap="square" lIns="52231" tIns="26108" rIns="52231" bIns="26108" anchor="b" anchorCtr="0">
            <a:noAutofit/>
          </a:bodyPr>
          <a:lstStyle/>
          <a:p>
            <a:pPr algn="r">
              <a:buSzPts val="1200"/>
            </a:pPr>
            <a:fld id="{00000000-1234-1234-1234-123412341234}" type="slidenum">
              <a:rPr lang="en-US" sz="700">
                <a:latin typeface="Calibri"/>
                <a:ea typeface="Calibri"/>
                <a:cs typeface="Calibri"/>
                <a:sym typeface="Calibri"/>
              </a:rPr>
              <a:pPr algn="r">
                <a:buSzPts val="1200"/>
              </a:pPr>
              <a:t>13</a:t>
            </a:fld>
            <a:endParaRPr sz="10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280880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f5997136af_0_65:notes"/>
          <p:cNvSpPr>
            <a:spLocks noGrp="1" noRot="1" noChangeAspect="1"/>
          </p:cNvSpPr>
          <p:nvPr>
            <p:ph type="sldImg" idx="2"/>
          </p:nvPr>
        </p:nvSpPr>
        <p:spPr>
          <a:xfrm>
            <a:off x="719138" y="1163638"/>
            <a:ext cx="5581650" cy="31400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f5997136af_0_65:notes"/>
          <p:cNvSpPr txBox="1">
            <a:spLocks noGrp="1"/>
          </p:cNvSpPr>
          <p:nvPr>
            <p:ph type="body" idx="1"/>
          </p:nvPr>
        </p:nvSpPr>
        <p:spPr>
          <a:xfrm>
            <a:off x="701993" y="4479195"/>
            <a:ext cx="5615940" cy="3663445"/>
          </a:xfrm>
          <a:prstGeom prst="rect">
            <a:avLst/>
          </a:prstGeom>
        </p:spPr>
        <p:txBody>
          <a:bodyPr spcFirstLastPara="1" wrap="square" lIns="52231" tIns="26108" rIns="52231" bIns="26108" anchor="t" anchorCtr="0">
            <a:noAutofit/>
          </a:bodyPr>
          <a:lstStyle/>
          <a:p>
            <a:pPr marL="0" indent="0">
              <a:spcBef>
                <a:spcPts val="206"/>
              </a:spcBef>
            </a:pPr>
            <a:endParaRPr/>
          </a:p>
        </p:txBody>
      </p:sp>
      <p:sp>
        <p:nvSpPr>
          <p:cNvPr id="145" name="Google Shape;145;gf5997136af_0_65:notes"/>
          <p:cNvSpPr txBox="1">
            <a:spLocks noGrp="1"/>
          </p:cNvSpPr>
          <p:nvPr>
            <p:ph type="sldNum" idx="12"/>
          </p:nvPr>
        </p:nvSpPr>
        <p:spPr>
          <a:xfrm>
            <a:off x="3976129" y="8839194"/>
            <a:ext cx="3041968" cy="466670"/>
          </a:xfrm>
          <a:prstGeom prst="rect">
            <a:avLst/>
          </a:prstGeom>
        </p:spPr>
        <p:txBody>
          <a:bodyPr spcFirstLastPara="1" wrap="square" lIns="52231" tIns="26108" rIns="52231" bIns="26108" anchor="b" anchorCtr="0">
            <a:noAutofit/>
          </a:bodyPr>
          <a:lstStyle/>
          <a:p>
            <a:pPr algn="r">
              <a:buSzPts val="1200"/>
            </a:pPr>
            <a:fld id="{00000000-1234-1234-1234-123412341234}" type="slidenum">
              <a:rPr lang="en-US"/>
              <a:pPr algn="r">
                <a:buSzPts val="1200"/>
              </a:pPr>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2:notes"/>
          <p:cNvSpPr>
            <a:spLocks noGrp="1" noRot="1" noChangeAspect="1"/>
          </p:cNvSpPr>
          <p:nvPr>
            <p:ph type="sldImg" idx="2"/>
          </p:nvPr>
        </p:nvSpPr>
        <p:spPr>
          <a:xfrm>
            <a:off x="-2987675" y="2068513"/>
            <a:ext cx="9925050" cy="55832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7"/>
            <a:headEnd type="none" w="sm" len="sm"/>
            <a:tailEnd type="none" w="sm" len="sm"/>
          </a:ln>
        </p:spPr>
      </p:sp>
      <p:sp>
        <p:nvSpPr>
          <p:cNvPr id="75" name="Google Shape;75;p2:notes"/>
          <p:cNvSpPr txBox="1">
            <a:spLocks noGrp="1"/>
          </p:cNvSpPr>
          <p:nvPr>
            <p:ph type="body" idx="1"/>
          </p:nvPr>
        </p:nvSpPr>
        <p:spPr>
          <a:xfrm>
            <a:off x="394871" y="7963172"/>
            <a:ext cx="3158966" cy="6512712"/>
          </a:xfrm>
          <a:prstGeom prst="rect">
            <a:avLst/>
          </a:prstGeom>
          <a:noFill/>
          <a:ln>
            <a:noFill/>
          </a:ln>
        </p:spPr>
        <p:txBody>
          <a:bodyPr spcFirstLastPara="1" wrap="square" lIns="52231" tIns="26108" rIns="52231" bIns="26108" anchor="t" anchorCtr="0">
            <a:noAutofit/>
          </a:bodyPr>
          <a:lstStyle/>
          <a:p>
            <a:pPr marL="0" indent="0">
              <a:spcBef>
                <a:spcPts val="0"/>
              </a:spcBef>
            </a:pPr>
            <a:endParaRPr/>
          </a:p>
        </p:txBody>
      </p:sp>
      <p:sp>
        <p:nvSpPr>
          <p:cNvPr id="76" name="Google Shape;76;p2:notes"/>
          <p:cNvSpPr txBox="1"/>
          <p:nvPr/>
        </p:nvSpPr>
        <p:spPr>
          <a:xfrm>
            <a:off x="2236382" y="15713802"/>
            <a:ext cx="1711107" cy="830065"/>
          </a:xfrm>
          <a:prstGeom prst="rect">
            <a:avLst/>
          </a:prstGeom>
          <a:noFill/>
          <a:ln>
            <a:noFill/>
          </a:ln>
        </p:spPr>
        <p:txBody>
          <a:bodyPr spcFirstLastPara="1" wrap="square" lIns="52231" tIns="26108" rIns="52231" bIns="26108" anchor="b" anchorCtr="0">
            <a:noAutofit/>
          </a:bodyPr>
          <a:lstStyle/>
          <a:p>
            <a:pPr algn="r">
              <a:buSzPts val="1200"/>
            </a:pPr>
            <a:fld id="{00000000-1234-1234-1234-123412341234}" type="slidenum">
              <a:rPr lang="en-US" sz="700">
                <a:latin typeface="Calibri"/>
                <a:ea typeface="Calibri"/>
                <a:cs typeface="Calibri"/>
                <a:sym typeface="Calibri"/>
              </a:rPr>
              <a:pPr algn="r">
                <a:buSzPts val="1200"/>
              </a:pPr>
              <a:t>15</a:t>
            </a:fld>
            <a:endParaRPr sz="10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517774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2:notes"/>
          <p:cNvSpPr>
            <a:spLocks noGrp="1" noRot="1" noChangeAspect="1"/>
          </p:cNvSpPr>
          <p:nvPr>
            <p:ph type="sldImg" idx="2"/>
          </p:nvPr>
        </p:nvSpPr>
        <p:spPr>
          <a:xfrm>
            <a:off x="-2987675" y="2068513"/>
            <a:ext cx="9925050" cy="55832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7"/>
            <a:headEnd type="none" w="sm" len="sm"/>
            <a:tailEnd type="none" w="sm" len="sm"/>
          </a:ln>
        </p:spPr>
      </p:sp>
      <p:sp>
        <p:nvSpPr>
          <p:cNvPr id="75" name="Google Shape;75;p2:notes"/>
          <p:cNvSpPr txBox="1">
            <a:spLocks noGrp="1"/>
          </p:cNvSpPr>
          <p:nvPr>
            <p:ph type="body" idx="1"/>
          </p:nvPr>
        </p:nvSpPr>
        <p:spPr>
          <a:xfrm>
            <a:off x="394871" y="7963172"/>
            <a:ext cx="3158966" cy="6512712"/>
          </a:xfrm>
          <a:prstGeom prst="rect">
            <a:avLst/>
          </a:prstGeom>
          <a:noFill/>
          <a:ln>
            <a:noFill/>
          </a:ln>
        </p:spPr>
        <p:txBody>
          <a:bodyPr spcFirstLastPara="1" wrap="square" lIns="52231" tIns="26108" rIns="52231" bIns="26108" anchor="t" anchorCtr="0">
            <a:noAutofit/>
          </a:bodyPr>
          <a:lstStyle/>
          <a:p>
            <a:pPr marL="0" indent="0">
              <a:spcBef>
                <a:spcPts val="0"/>
              </a:spcBef>
            </a:pPr>
            <a:endParaRPr/>
          </a:p>
        </p:txBody>
      </p:sp>
      <p:sp>
        <p:nvSpPr>
          <p:cNvPr id="76" name="Google Shape;76;p2:notes"/>
          <p:cNvSpPr txBox="1"/>
          <p:nvPr/>
        </p:nvSpPr>
        <p:spPr>
          <a:xfrm>
            <a:off x="2236382" y="15713802"/>
            <a:ext cx="1711107" cy="830065"/>
          </a:xfrm>
          <a:prstGeom prst="rect">
            <a:avLst/>
          </a:prstGeom>
          <a:noFill/>
          <a:ln>
            <a:noFill/>
          </a:ln>
        </p:spPr>
        <p:txBody>
          <a:bodyPr spcFirstLastPara="1" wrap="square" lIns="52231" tIns="26108" rIns="52231" bIns="26108" anchor="b" anchorCtr="0">
            <a:noAutofit/>
          </a:bodyPr>
          <a:lstStyle/>
          <a:p>
            <a:pPr algn="r">
              <a:buSzPts val="1200"/>
            </a:pPr>
            <a:fld id="{00000000-1234-1234-1234-123412341234}" type="slidenum">
              <a:rPr lang="en-US" sz="700">
                <a:latin typeface="Calibri"/>
                <a:ea typeface="Calibri"/>
                <a:cs typeface="Calibri"/>
                <a:sym typeface="Calibri"/>
              </a:rPr>
              <a:pPr algn="r">
                <a:buSzPts val="1200"/>
              </a:pPr>
              <a:t>16</a:t>
            </a:fld>
            <a:endParaRPr sz="10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661856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1:notes"/>
          <p:cNvSpPr txBox="1">
            <a:spLocks noGrp="1"/>
          </p:cNvSpPr>
          <p:nvPr>
            <p:ph type="body" idx="1"/>
          </p:nvPr>
        </p:nvSpPr>
        <p:spPr>
          <a:xfrm>
            <a:off x="701993" y="4479195"/>
            <a:ext cx="5615940" cy="3663489"/>
          </a:xfrm>
          <a:prstGeom prst="rect">
            <a:avLst/>
          </a:prstGeom>
          <a:noFill/>
          <a:ln>
            <a:noFill/>
          </a:ln>
        </p:spPr>
        <p:txBody>
          <a:bodyPr spcFirstLastPara="1" wrap="square" lIns="52231" tIns="26108" rIns="52231" bIns="26108" anchor="t" anchorCtr="0">
            <a:noAutofit/>
          </a:bodyPr>
          <a:lstStyle/>
          <a:p>
            <a:pPr marL="0" indent="0">
              <a:spcBef>
                <a:spcPts val="206"/>
              </a:spcBef>
            </a:pPr>
            <a:endParaRPr/>
          </a:p>
        </p:txBody>
      </p:sp>
      <p:sp>
        <p:nvSpPr>
          <p:cNvPr id="64" name="Google Shape;64;p1:notes"/>
          <p:cNvSpPr>
            <a:spLocks noGrp="1" noRot="1" noChangeAspect="1"/>
          </p:cNvSpPr>
          <p:nvPr>
            <p:ph type="sldImg" idx="2"/>
          </p:nvPr>
        </p:nvSpPr>
        <p:spPr>
          <a:xfrm>
            <a:off x="719138" y="1163638"/>
            <a:ext cx="5581650" cy="31400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14046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34"/>
          <p:cNvSpPr txBox="1">
            <a:spLocks noGrp="1"/>
          </p:cNvSpPr>
          <p:nvPr>
            <p:ph type="title"/>
          </p:nvPr>
        </p:nvSpPr>
        <p:spPr>
          <a:xfrm>
            <a:off x="1466850" y="338138"/>
            <a:ext cx="15354300" cy="830262"/>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sz="5250" b="1" i="0">
                <a:solidFill>
                  <a:schemeClr val="lt1"/>
                </a:solidFill>
                <a:latin typeface="Calibri"/>
                <a:ea typeface="Calibri"/>
                <a:cs typeface="Calibri"/>
                <a:sym typeface="Calibri"/>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7" name="Google Shape;17;p34"/>
          <p:cNvSpPr txBox="1">
            <a:spLocks noGrp="1"/>
          </p:cNvSpPr>
          <p:nvPr>
            <p:ph type="body" idx="1"/>
          </p:nvPr>
        </p:nvSpPr>
        <p:spPr>
          <a:xfrm>
            <a:off x="914400" y="2365375"/>
            <a:ext cx="16459200" cy="6789738"/>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360"/>
              </a:spcBef>
              <a:spcAft>
                <a:spcPts val="0"/>
              </a:spcAft>
              <a:buSzPts val="1400"/>
              <a:buNone/>
              <a:defRPr/>
            </a:lvl1pPr>
            <a:lvl2pPr marL="914400" lvl="1" indent="-228600" algn="l">
              <a:lnSpc>
                <a:spcPct val="100000"/>
              </a:lnSpc>
              <a:spcBef>
                <a:spcPts val="360"/>
              </a:spcBef>
              <a:spcAft>
                <a:spcPts val="0"/>
              </a:spcAft>
              <a:buSzPts val="1400"/>
              <a:buNone/>
              <a:defRPr/>
            </a:lvl2pPr>
            <a:lvl3pPr marL="1371600" lvl="2" indent="-228600" algn="l">
              <a:lnSpc>
                <a:spcPct val="100000"/>
              </a:lnSpc>
              <a:spcBef>
                <a:spcPts val="360"/>
              </a:spcBef>
              <a:spcAft>
                <a:spcPts val="0"/>
              </a:spcAft>
              <a:buSzPts val="1400"/>
              <a:buNone/>
              <a:defRPr/>
            </a:lvl3pPr>
            <a:lvl4pPr marL="1828800" lvl="3" indent="-228600" algn="l">
              <a:lnSpc>
                <a:spcPct val="100000"/>
              </a:lnSpc>
              <a:spcBef>
                <a:spcPts val="360"/>
              </a:spcBef>
              <a:spcAft>
                <a:spcPts val="0"/>
              </a:spcAft>
              <a:buSzPts val="1400"/>
              <a:buNone/>
              <a:defRPr/>
            </a:lvl4pPr>
            <a:lvl5pPr marL="2286000" lvl="4" indent="-228600" algn="l">
              <a:lnSpc>
                <a:spcPct val="100000"/>
              </a:lnSpc>
              <a:spcBef>
                <a:spcPts val="36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8" name="Google Shape;18;p34"/>
          <p:cNvSpPr txBox="1">
            <a:spLocks noGrp="1"/>
          </p:cNvSpPr>
          <p:nvPr>
            <p:ph type="ftr" idx="11"/>
          </p:nvPr>
        </p:nvSpPr>
        <p:spPr>
          <a:xfrm>
            <a:off x="6218238" y="9566275"/>
            <a:ext cx="5851525" cy="51435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4"/>
          <p:cNvSpPr txBox="1">
            <a:spLocks noGrp="1"/>
          </p:cNvSpPr>
          <p:nvPr>
            <p:ph type="dt" idx="10"/>
          </p:nvPr>
        </p:nvSpPr>
        <p:spPr>
          <a:xfrm>
            <a:off x="914400" y="9566275"/>
            <a:ext cx="4206875" cy="51435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34"/>
          <p:cNvSpPr txBox="1">
            <a:spLocks noGrp="1"/>
          </p:cNvSpPr>
          <p:nvPr>
            <p:ph type="sldNum" idx="12"/>
          </p:nvPr>
        </p:nvSpPr>
        <p:spPr>
          <a:xfrm>
            <a:off x="13166725" y="9566275"/>
            <a:ext cx="4206875" cy="51435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1"/>
        <p:cNvGrpSpPr/>
        <p:nvPr/>
      </p:nvGrpSpPr>
      <p:grpSpPr>
        <a:xfrm>
          <a:off x="0" y="0"/>
          <a:ext cx="0" cy="0"/>
          <a:chOff x="0" y="0"/>
          <a:chExt cx="0" cy="0"/>
        </a:xfrm>
      </p:grpSpPr>
      <p:sp>
        <p:nvSpPr>
          <p:cNvPr id="22" name="Google Shape;22;p35"/>
          <p:cNvSpPr txBox="1">
            <a:spLocks noGrp="1"/>
          </p:cNvSpPr>
          <p:nvPr>
            <p:ph type="ctrTitle"/>
          </p:nvPr>
        </p:nvSpPr>
        <p:spPr>
          <a:xfrm>
            <a:off x="1371600" y="3188970"/>
            <a:ext cx="15544800" cy="216027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3" name="Google Shape;23;p35"/>
          <p:cNvSpPr txBox="1">
            <a:spLocks noGrp="1"/>
          </p:cNvSpPr>
          <p:nvPr>
            <p:ph type="subTitle" idx="1"/>
          </p:nvPr>
        </p:nvSpPr>
        <p:spPr>
          <a:xfrm>
            <a:off x="2743200" y="5760720"/>
            <a:ext cx="12801600" cy="2571750"/>
          </a:xfrm>
          <a:prstGeom prst="rect">
            <a:avLst/>
          </a:prstGeom>
          <a:noFill/>
          <a:ln>
            <a:noFill/>
          </a:ln>
        </p:spPr>
        <p:txBody>
          <a:bodyPr spcFirstLastPara="1" wrap="square" lIns="0" tIns="0" rIns="0" bIns="0" anchor="t" anchorCtr="0">
            <a:spAutoFit/>
          </a:bodyPr>
          <a:lstStyle>
            <a:lvl1pPr lvl="0" algn="l">
              <a:lnSpc>
                <a:spcPct val="100000"/>
              </a:lnSpc>
              <a:spcBef>
                <a:spcPts val="360"/>
              </a:spcBef>
              <a:spcAft>
                <a:spcPts val="0"/>
              </a:spcAft>
              <a:buSzPts val="1400"/>
              <a:buNone/>
              <a:defRPr/>
            </a:lvl1pPr>
            <a:lvl2pPr lvl="1" algn="l">
              <a:lnSpc>
                <a:spcPct val="100000"/>
              </a:lnSpc>
              <a:spcBef>
                <a:spcPts val="360"/>
              </a:spcBef>
              <a:spcAft>
                <a:spcPts val="0"/>
              </a:spcAft>
              <a:buSzPts val="1400"/>
              <a:buNone/>
              <a:defRPr/>
            </a:lvl2pPr>
            <a:lvl3pPr lvl="2" algn="l">
              <a:lnSpc>
                <a:spcPct val="100000"/>
              </a:lnSpc>
              <a:spcBef>
                <a:spcPts val="360"/>
              </a:spcBef>
              <a:spcAft>
                <a:spcPts val="0"/>
              </a:spcAft>
              <a:buSzPts val="1400"/>
              <a:buNone/>
              <a:defRPr/>
            </a:lvl3pPr>
            <a:lvl4pPr lvl="3" algn="l">
              <a:lnSpc>
                <a:spcPct val="100000"/>
              </a:lnSpc>
              <a:spcBef>
                <a:spcPts val="360"/>
              </a:spcBef>
              <a:spcAft>
                <a:spcPts val="0"/>
              </a:spcAft>
              <a:buSzPts val="1400"/>
              <a:buNone/>
              <a:defRPr/>
            </a:lvl4pPr>
            <a:lvl5pPr lvl="4" algn="l">
              <a:lnSpc>
                <a:spcPct val="100000"/>
              </a:lnSpc>
              <a:spcBef>
                <a:spcPts val="36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35"/>
          <p:cNvSpPr txBox="1">
            <a:spLocks noGrp="1"/>
          </p:cNvSpPr>
          <p:nvPr>
            <p:ph type="ftr" idx="11"/>
          </p:nvPr>
        </p:nvSpPr>
        <p:spPr>
          <a:xfrm>
            <a:off x="6218238" y="9566275"/>
            <a:ext cx="5851525" cy="51435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5"/>
          <p:cNvSpPr txBox="1">
            <a:spLocks noGrp="1"/>
          </p:cNvSpPr>
          <p:nvPr>
            <p:ph type="dt" idx="10"/>
          </p:nvPr>
        </p:nvSpPr>
        <p:spPr>
          <a:xfrm>
            <a:off x="914400" y="9566275"/>
            <a:ext cx="4206875" cy="51435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35"/>
          <p:cNvSpPr txBox="1">
            <a:spLocks noGrp="1"/>
          </p:cNvSpPr>
          <p:nvPr>
            <p:ph type="sldNum" idx="12"/>
          </p:nvPr>
        </p:nvSpPr>
        <p:spPr>
          <a:xfrm>
            <a:off x="13166725" y="9566275"/>
            <a:ext cx="4206875" cy="51435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57"/>
        <p:cNvGrpSpPr/>
        <p:nvPr/>
      </p:nvGrpSpPr>
      <p:grpSpPr>
        <a:xfrm>
          <a:off x="0" y="0"/>
          <a:ext cx="0" cy="0"/>
          <a:chOff x="0" y="0"/>
          <a:chExt cx="0" cy="0"/>
        </a:xfrm>
      </p:grpSpPr>
      <p:sp>
        <p:nvSpPr>
          <p:cNvPr id="58" name="Google Shape;58;p40"/>
          <p:cNvSpPr txBox="1">
            <a:spLocks noGrp="1"/>
          </p:cNvSpPr>
          <p:nvPr>
            <p:ph type="title"/>
          </p:nvPr>
        </p:nvSpPr>
        <p:spPr>
          <a:xfrm>
            <a:off x="1466850" y="338138"/>
            <a:ext cx="15354300" cy="830262"/>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sz="5250" b="1" i="0">
                <a:solidFill>
                  <a:schemeClr val="lt1"/>
                </a:solidFill>
                <a:latin typeface="Calibri"/>
                <a:ea typeface="Calibri"/>
                <a:cs typeface="Calibri"/>
                <a:sym typeface="Calibri"/>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9" name="Google Shape;59;p40"/>
          <p:cNvSpPr txBox="1">
            <a:spLocks noGrp="1"/>
          </p:cNvSpPr>
          <p:nvPr>
            <p:ph type="ftr" idx="11"/>
          </p:nvPr>
        </p:nvSpPr>
        <p:spPr>
          <a:xfrm>
            <a:off x="6218238" y="9566275"/>
            <a:ext cx="5851525" cy="51435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40"/>
          <p:cNvSpPr txBox="1">
            <a:spLocks noGrp="1"/>
          </p:cNvSpPr>
          <p:nvPr>
            <p:ph type="dt" idx="10"/>
          </p:nvPr>
        </p:nvSpPr>
        <p:spPr>
          <a:xfrm>
            <a:off x="914400" y="9566275"/>
            <a:ext cx="4206875" cy="51435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40"/>
          <p:cNvSpPr txBox="1">
            <a:spLocks noGrp="1"/>
          </p:cNvSpPr>
          <p:nvPr>
            <p:ph type="sldNum" idx="12"/>
          </p:nvPr>
        </p:nvSpPr>
        <p:spPr>
          <a:xfrm>
            <a:off x="13166725" y="9566275"/>
            <a:ext cx="4206875" cy="51435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3"/>
          <p:cNvSpPr txBox="1">
            <a:spLocks noGrp="1"/>
          </p:cNvSpPr>
          <p:nvPr>
            <p:ph type="title"/>
          </p:nvPr>
        </p:nvSpPr>
        <p:spPr>
          <a:xfrm>
            <a:off x="1466850" y="338138"/>
            <a:ext cx="15354300" cy="830262"/>
          </a:xfrm>
          <a:prstGeom prst="rect">
            <a:avLst/>
          </a:prstGeom>
          <a:noFill/>
          <a:ln>
            <a:noFill/>
          </a:ln>
        </p:spPr>
        <p:txBody>
          <a:bodyPr spcFirstLastPara="1" wrap="square" lIns="0" tIns="0" rIns="0" bIns="0" anchor="t" anchorCtr="0">
            <a:spAutoFit/>
          </a:bodyPr>
          <a:lstStyle>
            <a:lvl1pPr marR="0" lvl="0" algn="ctr" rtl="0">
              <a:lnSpc>
                <a:spcPct val="100000"/>
              </a:lnSpc>
              <a:spcBef>
                <a:spcPts val="0"/>
              </a:spcBef>
              <a:spcAft>
                <a:spcPts val="0"/>
              </a:spcAft>
              <a:buClr>
                <a:srgbClr val="000000"/>
              </a:buClr>
              <a:buSzPts val="1400"/>
              <a:buFont typeface="Arial"/>
              <a:buNone/>
              <a:defRPr sz="5250" b="1" i="0" u="none" strike="noStrike" cap="none">
                <a:solidFill>
                  <a:schemeClr val="lt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Calibri"/>
                <a:ea typeface="Calibri"/>
                <a:cs typeface="Calibri"/>
                <a:sym typeface="Calibri"/>
              </a:defRPr>
            </a:lvl9pPr>
          </a:lstStyle>
          <a:p>
            <a:endParaRPr/>
          </a:p>
        </p:txBody>
      </p:sp>
      <p:sp>
        <p:nvSpPr>
          <p:cNvPr id="11" name="Google Shape;11;p33"/>
          <p:cNvSpPr txBox="1">
            <a:spLocks noGrp="1"/>
          </p:cNvSpPr>
          <p:nvPr>
            <p:ph type="body" idx="1"/>
          </p:nvPr>
        </p:nvSpPr>
        <p:spPr>
          <a:xfrm>
            <a:off x="914400" y="2365375"/>
            <a:ext cx="16459200" cy="6789738"/>
          </a:xfrm>
          <a:prstGeom prst="rect">
            <a:avLst/>
          </a:prstGeom>
          <a:noFill/>
          <a:ln>
            <a:noFill/>
          </a:ln>
        </p:spPr>
        <p:txBody>
          <a:bodyPr spcFirstLastPara="1" wrap="square" lIns="0" tIns="0" rIns="0" bIns="0" anchor="t" anchorCtr="0">
            <a:spAutoFit/>
          </a:bodyPr>
          <a:lstStyle>
            <a:lvl1pPr marL="457200" marR="0" lvl="0" indent="-228600" algn="l" rtl="0">
              <a:lnSpc>
                <a:spcPct val="100000"/>
              </a:lnSpc>
              <a:spcBef>
                <a:spcPts val="36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36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36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36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9pPr>
          </a:lstStyle>
          <a:p>
            <a:endParaRPr/>
          </a:p>
        </p:txBody>
      </p:sp>
      <p:sp>
        <p:nvSpPr>
          <p:cNvPr id="12" name="Google Shape;12;p33"/>
          <p:cNvSpPr txBox="1">
            <a:spLocks noGrp="1"/>
          </p:cNvSpPr>
          <p:nvPr>
            <p:ph type="ftr" idx="11"/>
          </p:nvPr>
        </p:nvSpPr>
        <p:spPr>
          <a:xfrm>
            <a:off x="6218238" y="9566275"/>
            <a:ext cx="5851525" cy="514350"/>
          </a:xfrm>
          <a:prstGeom prst="rect">
            <a:avLst/>
          </a:prstGeom>
          <a:noFill/>
          <a:ln>
            <a:noFill/>
          </a:ln>
        </p:spPr>
        <p:txBody>
          <a:bodyPr spcFirstLastPara="1" wrap="square" lIns="0" tIns="0" rIns="0" bIns="0" anchor="t" anchorCtr="0">
            <a:spAutoFit/>
          </a:bodyPr>
          <a:lstStyle>
            <a:lvl1pPr marR="0" lvl="0" algn="ctr" rtl="0">
              <a:lnSpc>
                <a:spcPct val="100000"/>
              </a:lnSpc>
              <a:spcBef>
                <a:spcPts val="0"/>
              </a:spcBef>
              <a:spcAft>
                <a:spcPts val="0"/>
              </a:spcAft>
              <a:buClr>
                <a:srgbClr val="000000"/>
              </a:buClr>
              <a:buSzPts val="1400"/>
              <a:buFont typeface="Arial"/>
              <a:buNone/>
              <a:defRPr sz="18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3"/>
          <p:cNvSpPr txBox="1">
            <a:spLocks noGrp="1"/>
          </p:cNvSpPr>
          <p:nvPr>
            <p:ph type="dt" idx="10"/>
          </p:nvPr>
        </p:nvSpPr>
        <p:spPr>
          <a:xfrm>
            <a:off x="914400" y="9566275"/>
            <a:ext cx="4206875" cy="514350"/>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3"/>
          <p:cNvSpPr txBox="1">
            <a:spLocks noGrp="1"/>
          </p:cNvSpPr>
          <p:nvPr>
            <p:ph type="sldNum" idx="12"/>
          </p:nvPr>
        </p:nvSpPr>
        <p:spPr>
          <a:xfrm>
            <a:off x="13166725" y="9566275"/>
            <a:ext cx="4206875" cy="514350"/>
          </a:xfrm>
          <a:prstGeom prst="rect">
            <a:avLst/>
          </a:prstGeom>
          <a:noFill/>
          <a:ln>
            <a:noFill/>
          </a:ln>
        </p:spPr>
        <p:txBody>
          <a:bodyPr spcFirstLastPara="1" wrap="square" lIns="0" tIns="0" rIns="0" bIns="0" anchor="t" anchorCtr="0">
            <a:spAutoFit/>
          </a:bodyPr>
          <a:lstStyle>
            <a:lvl1pPr marL="0" marR="0" lvl="0"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7.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18" Type="http://schemas.openxmlformats.org/officeDocument/2006/relationships/image" Target="../media/image20.jpg"/><Relationship Id="rId3" Type="http://schemas.openxmlformats.org/officeDocument/2006/relationships/image" Target="../media/image8.png"/><Relationship Id="rId21" Type="http://schemas.openxmlformats.org/officeDocument/2006/relationships/image" Target="../media/image23.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19.jpg"/><Relationship Id="rId2" Type="http://schemas.openxmlformats.org/officeDocument/2006/relationships/notesSlide" Target="../notesSlides/notesSlide9.xml"/><Relationship Id="rId16" Type="http://schemas.openxmlformats.org/officeDocument/2006/relationships/image" Target="../media/image7.png"/><Relationship Id="rId20"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jpg"/><Relationship Id="rId23" Type="http://schemas.openxmlformats.org/officeDocument/2006/relationships/image" Target="../media/image6.png"/><Relationship Id="rId10" Type="http://schemas.openxmlformats.org/officeDocument/2006/relationships/image" Target="../media/image14.png"/><Relationship Id="rId19" Type="http://schemas.openxmlformats.org/officeDocument/2006/relationships/image" Target="../media/image21.jpg"/><Relationship Id="rId4" Type="http://schemas.openxmlformats.org/officeDocument/2006/relationships/image" Target="../media/image2.png"/><Relationship Id="rId9" Type="http://schemas.openxmlformats.org/officeDocument/2006/relationships/image" Target="../media/image13.png"/><Relationship Id="rId14" Type="http://schemas.openxmlformats.org/officeDocument/2006/relationships/image" Target="../media/image18.png"/><Relationship Id="rId22" Type="http://schemas.openxmlformats.org/officeDocument/2006/relationships/image" Target="../media/image5.jp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collegeciviclearning.org/organization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s://collegeciviclearning.org/PDFS/Reiff.pdf" TargetMode="External"/><Relationship Id="rId4" Type="http://schemas.openxmlformats.org/officeDocument/2006/relationships/hyperlink" Target="https://collegeciviclearning.org/PDFS/Rosen.pdf"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collegeciviclearning.org/PDFS/Fisler.pdf"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s://collegeciviclearning.org/PDFS/Shapiro.pdf" TargetMode="External"/><Relationship Id="rId4" Type="http://schemas.openxmlformats.org/officeDocument/2006/relationships/hyperlink" Target="https://collegeciviclearning.org/PDFS/The%20State%20of%20Florida.pdf"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aacu.org/diversitydemocracy/2020/summer/probinson" TargetMode="External"/><Relationship Id="rId7"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
          <p:cNvSpPr/>
          <p:nvPr/>
        </p:nvSpPr>
        <p:spPr>
          <a:xfrm>
            <a:off x="-10726" y="511567"/>
            <a:ext cx="18288000" cy="2601717"/>
          </a:xfrm>
          <a:prstGeom prst="rect">
            <a:avLst/>
          </a:prstGeom>
          <a:solidFill>
            <a:srgbClr val="51BAD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lang="en-US" sz="1800" b="0" i="0" u="none" strike="noStrike" cap="none" dirty="0">
              <a:solidFill>
                <a:schemeClr val="lt1"/>
              </a:solidFill>
              <a:latin typeface="Calibri"/>
              <a:ea typeface="Calibri"/>
              <a:cs typeface="Calibri"/>
              <a:sym typeface="Calibri"/>
            </a:endParaRPr>
          </a:p>
        </p:txBody>
      </p:sp>
      <p:sp>
        <p:nvSpPr>
          <p:cNvPr id="67" name="Google Shape;67;p1"/>
          <p:cNvSpPr/>
          <p:nvPr/>
        </p:nvSpPr>
        <p:spPr>
          <a:xfrm>
            <a:off x="0" y="9853694"/>
            <a:ext cx="18288000" cy="238760"/>
          </a:xfrm>
          <a:custGeom>
            <a:avLst/>
            <a:gdLst/>
            <a:ahLst/>
            <a:cxnLst/>
            <a:rect l="l" t="t" r="r" b="b"/>
            <a:pathLst>
              <a:path w="18288000" h="238759" extrusionOk="0">
                <a:moveTo>
                  <a:pt x="0" y="0"/>
                </a:moveTo>
                <a:lnTo>
                  <a:pt x="0" y="238458"/>
                </a:lnTo>
                <a:lnTo>
                  <a:pt x="18288000" y="238458"/>
                </a:lnTo>
                <a:lnTo>
                  <a:pt x="18288000" y="0"/>
                </a:lnTo>
                <a:lnTo>
                  <a:pt x="0" y="0"/>
                </a:lnTo>
                <a:close/>
              </a:path>
            </a:pathLst>
          </a:custGeom>
          <a:solidFill>
            <a:srgbClr val="EC4A67"/>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8" name="Google Shape;68;p1"/>
          <p:cNvSpPr/>
          <p:nvPr/>
        </p:nvSpPr>
        <p:spPr>
          <a:xfrm>
            <a:off x="0" y="7259503"/>
            <a:ext cx="18288000" cy="2370077"/>
          </a:xfrm>
          <a:custGeom>
            <a:avLst/>
            <a:gdLst/>
            <a:ahLst/>
            <a:cxnLst/>
            <a:rect l="l" t="t" r="r" b="b"/>
            <a:pathLst>
              <a:path w="18288000" h="643254" extrusionOk="0">
                <a:moveTo>
                  <a:pt x="0" y="642866"/>
                </a:moveTo>
                <a:lnTo>
                  <a:pt x="18288000" y="642866"/>
                </a:lnTo>
                <a:lnTo>
                  <a:pt x="18288000" y="0"/>
                </a:lnTo>
                <a:lnTo>
                  <a:pt x="0" y="0"/>
                </a:lnTo>
                <a:lnTo>
                  <a:pt x="0" y="642866"/>
                </a:lnTo>
                <a:close/>
              </a:path>
            </a:pathLst>
          </a:custGeom>
          <a:solidFill>
            <a:srgbClr val="EC4A67"/>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lang="en-US" sz="1800" b="0" i="0" u="none" strike="noStrike" cap="none" dirty="0">
              <a:solidFill>
                <a:schemeClr val="dk1"/>
              </a:solidFill>
              <a:latin typeface="Calibri"/>
              <a:ea typeface="Calibri"/>
              <a:cs typeface="Calibri"/>
              <a:sym typeface="Calibri"/>
            </a:endParaRPr>
          </a:p>
        </p:txBody>
      </p:sp>
      <p:sp>
        <p:nvSpPr>
          <p:cNvPr id="69" name="Google Shape;69;p1"/>
          <p:cNvSpPr txBox="1"/>
          <p:nvPr/>
        </p:nvSpPr>
        <p:spPr>
          <a:xfrm>
            <a:off x="3533837" y="7567126"/>
            <a:ext cx="10978521" cy="1200288"/>
          </a:xfrm>
          <a:prstGeom prst="rect">
            <a:avLst/>
          </a:prstGeom>
          <a:noFill/>
          <a:ln>
            <a:noFill/>
          </a:ln>
        </p:spPr>
        <p:txBody>
          <a:bodyPr spcFirstLastPara="1" wrap="square" lIns="91425" tIns="45700" rIns="91425" bIns="45700" anchor="t" anchorCtr="0">
            <a:spAutoFit/>
          </a:bodyPr>
          <a:lstStyle/>
          <a:p>
            <a:pPr lvl="0" algn="ctr">
              <a:buSzPts val="3600"/>
            </a:pPr>
            <a:r>
              <a:rPr lang="en-US" sz="3600" u="none" strike="noStrike" cap="none" dirty="0">
                <a:solidFill>
                  <a:schemeClr val="lt1"/>
                </a:solidFill>
                <a:latin typeface="Bahnschrift Light SemiCondensed"/>
                <a:ea typeface="Arial"/>
                <a:cs typeface="Arial"/>
                <a:sym typeface="Arial"/>
              </a:rPr>
              <a:t>Carol Geary </a:t>
            </a:r>
            <a:r>
              <a:rPr lang="en-US" sz="3600" dirty="0">
                <a:solidFill>
                  <a:schemeClr val="lt1"/>
                </a:solidFill>
                <a:latin typeface="Bahnschrift Light SemiCondensed"/>
              </a:rPr>
              <a:t>Schneider, President Emerita</a:t>
            </a:r>
          </a:p>
          <a:p>
            <a:pPr lvl="0" algn="ctr">
              <a:buSzPts val="3600"/>
            </a:pPr>
            <a:r>
              <a:rPr lang="en-US" sz="3600" dirty="0">
                <a:solidFill>
                  <a:schemeClr val="lt1"/>
                </a:solidFill>
                <a:latin typeface="Bahnschrift Light SemiCondensed"/>
              </a:rPr>
              <a:t>American Association of Colleges &amp; Universities</a:t>
            </a:r>
            <a:endParaRPr lang="en-US" sz="3600" u="none" strike="noStrike" cap="none" dirty="0">
              <a:solidFill>
                <a:schemeClr val="lt1"/>
              </a:solidFill>
              <a:latin typeface="Bahnschrift Light SemiCondensed"/>
              <a:ea typeface="Arial"/>
              <a:cs typeface="Arial"/>
            </a:endParaRPr>
          </a:p>
        </p:txBody>
      </p:sp>
      <p:sp>
        <p:nvSpPr>
          <p:cNvPr id="70" name="Google Shape;70;p1"/>
          <p:cNvSpPr/>
          <p:nvPr/>
        </p:nvSpPr>
        <p:spPr>
          <a:xfrm>
            <a:off x="4953000" y="565116"/>
            <a:ext cx="42323656" cy="45719"/>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2" name="Google Shape;72;p1"/>
          <p:cNvSpPr txBox="1"/>
          <p:nvPr/>
        </p:nvSpPr>
        <p:spPr>
          <a:xfrm>
            <a:off x="1324924" y="4048341"/>
            <a:ext cx="16209764" cy="200050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6000" b="1" i="0" u="none" strike="noStrike" cap="none" dirty="0">
                <a:solidFill>
                  <a:schemeClr val="accent2">
                    <a:lumMod val="75000"/>
                  </a:schemeClr>
                </a:solidFill>
                <a:latin typeface="Calibri"/>
                <a:cs typeface="Calibri"/>
                <a:sym typeface="Arial"/>
              </a:rPr>
              <a:t>Engaging Our Students With Democracy’s Future:</a:t>
            </a:r>
            <a:endParaRPr lang="en-US" sz="6000" b="1" i="0" u="none" strike="noStrike" cap="none" dirty="0">
              <a:solidFill>
                <a:schemeClr val="accent2">
                  <a:lumMod val="75000"/>
                </a:schemeClr>
              </a:solidFill>
              <a:latin typeface="Calibri"/>
              <a:cs typeface="Calibri"/>
            </a:endParaRPr>
          </a:p>
          <a:p>
            <a:pPr marL="0" marR="0" lvl="0" indent="0" algn="ctr" rtl="0">
              <a:lnSpc>
                <a:spcPct val="100000"/>
              </a:lnSpc>
              <a:spcBef>
                <a:spcPts val="0"/>
              </a:spcBef>
              <a:spcAft>
                <a:spcPts val="0"/>
              </a:spcAft>
              <a:buNone/>
            </a:pPr>
            <a:endParaRPr lang="en-US" sz="1000" b="1" dirty="0">
              <a:latin typeface="Calibri"/>
              <a:cs typeface="Calibri" panose="020F0502020204030204" pitchFamily="34" charset="0"/>
            </a:endParaRPr>
          </a:p>
          <a:p>
            <a:pPr marL="0" marR="0" lvl="0" indent="0" algn="ctr" rtl="0">
              <a:lnSpc>
                <a:spcPct val="100000"/>
              </a:lnSpc>
              <a:spcBef>
                <a:spcPts val="0"/>
              </a:spcBef>
              <a:spcAft>
                <a:spcPts val="0"/>
              </a:spcAft>
              <a:buNone/>
            </a:pPr>
            <a:r>
              <a:rPr lang="en-US" sz="5400" i="0" u="none" strike="noStrike" cap="none" dirty="0">
                <a:solidFill>
                  <a:schemeClr val="accent2">
                    <a:lumMod val="75000"/>
                  </a:schemeClr>
                </a:solidFill>
                <a:latin typeface="Calibri"/>
                <a:cs typeface="Calibri"/>
                <a:sym typeface="Arial"/>
              </a:rPr>
              <a:t>Why We Must and How We Can</a:t>
            </a:r>
            <a:endParaRPr sz="5400" i="0" u="none" strike="noStrike" cap="none" dirty="0">
              <a:solidFill>
                <a:schemeClr val="accent2">
                  <a:lumMod val="75000"/>
                </a:schemeClr>
              </a:solidFill>
              <a:latin typeface="Calibri"/>
              <a:cs typeface="Calibri"/>
              <a:sym typeface="Arial"/>
            </a:endParaRPr>
          </a:p>
        </p:txBody>
      </p:sp>
      <p:sp>
        <p:nvSpPr>
          <p:cNvPr id="8" name="Google Shape;69;p1">
            <a:extLst>
              <a:ext uri="{FF2B5EF4-FFF2-40B4-BE49-F238E27FC236}">
                <a16:creationId xmlns:a16="http://schemas.microsoft.com/office/drawing/2014/main" id="{70FC80FC-A410-4C89-9A7F-1195845120B0}"/>
              </a:ext>
            </a:extLst>
          </p:cNvPr>
          <p:cNvSpPr txBox="1"/>
          <p:nvPr/>
        </p:nvSpPr>
        <p:spPr>
          <a:xfrm>
            <a:off x="3417071" y="993865"/>
            <a:ext cx="11123174" cy="769401"/>
          </a:xfrm>
          <a:prstGeom prst="rect">
            <a:avLst/>
          </a:prstGeom>
          <a:noFill/>
          <a:ln>
            <a:noFill/>
          </a:ln>
        </p:spPr>
        <p:txBody>
          <a:bodyPr spcFirstLastPara="1" wrap="square" lIns="91425" tIns="45700" rIns="91425" bIns="45700" anchor="t" anchorCtr="0">
            <a:spAutoFit/>
          </a:bodyPr>
          <a:lstStyle/>
          <a:p>
            <a:pPr lvl="0" algn="ctr">
              <a:buSzPts val="3600"/>
            </a:pPr>
            <a:endParaRPr lang="en-US" sz="4400" dirty="0">
              <a:solidFill>
                <a:schemeClr val="lt1"/>
              </a:solidFill>
            </a:endParaRPr>
          </a:p>
        </p:txBody>
      </p:sp>
      <p:sp>
        <p:nvSpPr>
          <p:cNvPr id="9" name="Google Shape;66;p1">
            <a:extLst>
              <a:ext uri="{FF2B5EF4-FFF2-40B4-BE49-F238E27FC236}">
                <a16:creationId xmlns:a16="http://schemas.microsoft.com/office/drawing/2014/main" id="{9AD03BB2-A037-452F-9F98-2D6FCAEA1344}"/>
              </a:ext>
            </a:extLst>
          </p:cNvPr>
          <p:cNvSpPr/>
          <p:nvPr/>
        </p:nvSpPr>
        <p:spPr>
          <a:xfrm>
            <a:off x="21754" y="34387"/>
            <a:ext cx="18288000" cy="290140"/>
          </a:xfrm>
          <a:prstGeom prst="rect">
            <a:avLst/>
          </a:prstGeom>
          <a:solidFill>
            <a:srgbClr val="51BAD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lang="en-US" sz="1800" b="0" i="0" u="none" strike="noStrike" cap="none" dirty="0">
              <a:solidFill>
                <a:schemeClr val="lt1"/>
              </a:solidFill>
              <a:latin typeface="Calibri"/>
              <a:ea typeface="Calibri"/>
              <a:cs typeface="Calibri"/>
              <a:sym typeface="Calibri"/>
            </a:endParaRPr>
          </a:p>
        </p:txBody>
      </p:sp>
      <p:sp>
        <p:nvSpPr>
          <p:cNvPr id="11" name="TextBox 10">
            <a:extLst>
              <a:ext uri="{FF2B5EF4-FFF2-40B4-BE49-F238E27FC236}">
                <a16:creationId xmlns:a16="http://schemas.microsoft.com/office/drawing/2014/main" id="{E9D06FFB-5681-4214-A21D-88DFACD6A50C}"/>
              </a:ext>
            </a:extLst>
          </p:cNvPr>
          <p:cNvSpPr txBox="1"/>
          <p:nvPr/>
        </p:nvSpPr>
        <p:spPr>
          <a:xfrm rot="-10800000" flipV="1">
            <a:off x="734518" y="427837"/>
            <a:ext cx="16581458" cy="2554545"/>
          </a:xfrm>
          <a:prstGeom prst="rect">
            <a:avLst/>
          </a:prstGeom>
          <a:noFill/>
        </p:spPr>
        <p:txBody>
          <a:bodyPr wrap="square" lIns="91440" tIns="45720" rIns="91440" bIns="45720" anchor="t">
            <a:spAutoFit/>
          </a:bodyPr>
          <a:lstStyle/>
          <a:p>
            <a:pPr marL="690245" algn="ctr"/>
            <a:r>
              <a:rPr lang="en-US" sz="8000" b="1" i="0" u="none" strike="noStrike" cap="none" dirty="0">
                <a:solidFill>
                  <a:srgbClr val="663300"/>
                </a:solidFill>
                <a:latin typeface="Bahnschrift Light SemiCondensed"/>
                <a:cs typeface="Aharoni"/>
                <a:sym typeface="Arial"/>
              </a:rPr>
              <a:t>Civic Learning &amp; Democracy Engagement </a:t>
            </a:r>
            <a:r>
              <a:rPr lang="en-US" sz="8000" b="1" dirty="0">
                <a:solidFill>
                  <a:srgbClr val="663300"/>
                </a:solidFill>
                <a:latin typeface="Bahnschrift Light SemiCondensed"/>
                <a:cs typeface="Aharoni"/>
              </a:rPr>
              <a:t>Coalition </a:t>
            </a:r>
            <a:r>
              <a:rPr lang="en-US" sz="8000" b="1" i="0" u="none" strike="noStrike" cap="none" dirty="0">
                <a:solidFill>
                  <a:srgbClr val="663300"/>
                </a:solidFill>
                <a:latin typeface="Bahnschrift Light SemiCondensed"/>
                <a:cs typeface="Aharoni"/>
                <a:sym typeface="Arial"/>
              </a:rPr>
              <a:t>(CLDE)</a:t>
            </a:r>
            <a:endParaRPr lang="en-US" sz="8000" dirty="0">
              <a:latin typeface="Bahnschrift Light SemiCondensed"/>
              <a:cs typeface="Aharon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77"/>
        <p:cNvGrpSpPr/>
        <p:nvPr/>
      </p:nvGrpSpPr>
      <p:grpSpPr>
        <a:xfrm>
          <a:off x="0" y="0"/>
          <a:ext cx="0" cy="0"/>
          <a:chOff x="0" y="0"/>
          <a:chExt cx="0" cy="0"/>
        </a:xfrm>
      </p:grpSpPr>
      <p:sp>
        <p:nvSpPr>
          <p:cNvPr id="78" name="Google Shape;78;p2"/>
          <p:cNvSpPr/>
          <p:nvPr/>
        </p:nvSpPr>
        <p:spPr>
          <a:xfrm>
            <a:off x="0" y="0"/>
            <a:ext cx="18288000" cy="1460500"/>
          </a:xfrm>
          <a:custGeom>
            <a:avLst/>
            <a:gdLst/>
            <a:ahLst/>
            <a:cxnLst/>
            <a:rect l="l" t="t" r="r" b="b"/>
            <a:pathLst>
              <a:path w="18288000" h="1590675" extrusionOk="0">
                <a:moveTo>
                  <a:pt x="0" y="1590675"/>
                </a:moveTo>
                <a:lnTo>
                  <a:pt x="18288000" y="1590675"/>
                </a:lnTo>
                <a:lnTo>
                  <a:pt x="18288000" y="0"/>
                </a:lnTo>
                <a:lnTo>
                  <a:pt x="0" y="0"/>
                </a:lnTo>
                <a:lnTo>
                  <a:pt x="0" y="1590675"/>
                </a:lnTo>
                <a:close/>
              </a:path>
            </a:pathLst>
          </a:custGeom>
          <a:solidFill>
            <a:srgbClr val="45B9DD"/>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 name="Google Shape;79;p2"/>
          <p:cNvSpPr txBox="1"/>
          <p:nvPr/>
        </p:nvSpPr>
        <p:spPr>
          <a:xfrm>
            <a:off x="304800" y="245349"/>
            <a:ext cx="17672862" cy="983313"/>
          </a:xfrm>
          <a:prstGeom prst="rect">
            <a:avLst/>
          </a:prstGeom>
          <a:noFill/>
          <a:ln>
            <a:noFill/>
          </a:ln>
        </p:spPr>
        <p:txBody>
          <a:bodyPr spcFirstLastPara="1" wrap="square" lIns="91425" tIns="45700" rIns="91425" bIns="45700" anchor="t" anchorCtr="0">
            <a:noAutofit/>
          </a:bodyPr>
          <a:lstStyle/>
          <a:p>
            <a:pPr algn="ctr"/>
            <a:r>
              <a:rPr lang="en-US" sz="4400" dirty="0">
                <a:solidFill>
                  <a:schemeClr val="lt1"/>
                </a:solidFill>
                <a:latin typeface="Calibri"/>
              </a:rPr>
              <a:t>For Our Future – and a World Shared in Common</a:t>
            </a:r>
          </a:p>
        </p:txBody>
      </p:sp>
      <p:cxnSp>
        <p:nvCxnSpPr>
          <p:cNvPr id="81" name="Google Shape;81;p2"/>
          <p:cNvCxnSpPr/>
          <p:nvPr/>
        </p:nvCxnSpPr>
        <p:spPr>
          <a:xfrm>
            <a:off x="929550" y="1063350"/>
            <a:ext cx="16428900" cy="25500"/>
          </a:xfrm>
          <a:prstGeom prst="straightConnector1">
            <a:avLst/>
          </a:prstGeom>
          <a:noFill/>
          <a:ln w="38100" cap="flat" cmpd="sng">
            <a:solidFill>
              <a:srgbClr val="EC4A67"/>
            </a:solidFill>
            <a:prstDash val="solid"/>
            <a:round/>
            <a:headEnd type="none" w="med" len="med"/>
            <a:tailEnd type="none" w="med" len="med"/>
          </a:ln>
        </p:spPr>
      </p:cxnSp>
      <p:sp>
        <p:nvSpPr>
          <p:cNvPr id="7" name="TextBox 6">
            <a:extLst>
              <a:ext uri="{FF2B5EF4-FFF2-40B4-BE49-F238E27FC236}">
                <a16:creationId xmlns:a16="http://schemas.microsoft.com/office/drawing/2014/main" id="{E9CB59EF-DA0E-BD4E-B06F-A9F63DE9EDCF}"/>
              </a:ext>
            </a:extLst>
          </p:cNvPr>
          <p:cNvSpPr txBox="1"/>
          <p:nvPr/>
        </p:nvSpPr>
        <p:spPr>
          <a:xfrm>
            <a:off x="1006793" y="3086100"/>
            <a:ext cx="14969492" cy="3304431"/>
          </a:xfrm>
          <a:prstGeom prst="rect">
            <a:avLst/>
          </a:prstGeom>
          <a:noFill/>
        </p:spPr>
        <p:txBody>
          <a:bodyPr wrap="square" lIns="91440" tIns="45720" rIns="91440" bIns="45720" anchor="t">
            <a:spAutoFit/>
          </a:bodyPr>
          <a:lstStyle/>
          <a:p>
            <a:pPr marL="1090295" indent="-1031875">
              <a:lnSpc>
                <a:spcPct val="107000"/>
              </a:lnSpc>
            </a:pPr>
            <a:r>
              <a:rPr lang="en-US" sz="6600" i="1" dirty="0">
                <a:solidFill>
                  <a:srgbClr val="C00000"/>
                </a:solidFill>
                <a:latin typeface="Calibri"/>
                <a:cs typeface="Times New Roman"/>
              </a:rPr>
              <a:t>“The struggle is a never-ending process. Freedom is never really won. You earn it and win it in every generation.”</a:t>
            </a:r>
            <a:endParaRPr lang="en-US" sz="6600">
              <a:solidFill>
                <a:srgbClr val="C00000"/>
              </a:solidFill>
              <a:latin typeface="Calibri"/>
            </a:endParaRPr>
          </a:p>
        </p:txBody>
      </p:sp>
      <p:sp>
        <p:nvSpPr>
          <p:cNvPr id="8" name="TextBox 7">
            <a:extLst>
              <a:ext uri="{FF2B5EF4-FFF2-40B4-BE49-F238E27FC236}">
                <a16:creationId xmlns:a16="http://schemas.microsoft.com/office/drawing/2014/main" id="{A6059138-6F40-4A31-A455-BD79D0A97971}"/>
              </a:ext>
            </a:extLst>
          </p:cNvPr>
          <p:cNvSpPr txBox="1"/>
          <p:nvPr/>
        </p:nvSpPr>
        <p:spPr>
          <a:xfrm>
            <a:off x="8830815" y="7402234"/>
            <a:ext cx="8753124" cy="1409617"/>
          </a:xfrm>
          <a:prstGeom prst="rect">
            <a:avLst/>
          </a:prstGeom>
          <a:noFill/>
        </p:spPr>
        <p:txBody>
          <a:bodyPr wrap="square" lIns="91440" tIns="45720" rIns="91440" bIns="45720" anchor="t">
            <a:spAutoFit/>
          </a:bodyPr>
          <a:lstStyle/>
          <a:p>
            <a:pPr marL="685800">
              <a:lnSpc>
                <a:spcPct val="107000"/>
              </a:lnSpc>
            </a:pPr>
            <a:r>
              <a:rPr lang="en-US" sz="8000" i="1" dirty="0">
                <a:solidFill>
                  <a:srgbClr val="C00000"/>
                </a:solidFill>
                <a:latin typeface="Adobe Devanagari"/>
                <a:cs typeface="Times New Roman"/>
              </a:rPr>
              <a:t>Coretta Scott King </a:t>
            </a:r>
            <a:endParaRPr lang="en-US" sz="8000" i="1">
              <a:solidFill>
                <a:srgbClr val="C00000"/>
              </a:solidFill>
              <a:latin typeface="Adobe Devanagari"/>
              <a:cs typeface="Times New Roman"/>
            </a:endParaRPr>
          </a:p>
        </p:txBody>
      </p:sp>
    </p:spTree>
    <p:extLst>
      <p:ext uri="{BB962C8B-B14F-4D97-AF65-F5344CB8AC3E}">
        <p14:creationId xmlns:p14="http://schemas.microsoft.com/office/powerpoint/2010/main" val="3325976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77"/>
        <p:cNvGrpSpPr/>
        <p:nvPr/>
      </p:nvGrpSpPr>
      <p:grpSpPr>
        <a:xfrm>
          <a:off x="0" y="0"/>
          <a:ext cx="0" cy="0"/>
          <a:chOff x="0" y="0"/>
          <a:chExt cx="0" cy="0"/>
        </a:xfrm>
      </p:grpSpPr>
      <p:sp>
        <p:nvSpPr>
          <p:cNvPr id="78" name="Google Shape;78;p2"/>
          <p:cNvSpPr/>
          <p:nvPr/>
        </p:nvSpPr>
        <p:spPr>
          <a:xfrm>
            <a:off x="0" y="0"/>
            <a:ext cx="18288000" cy="1460500"/>
          </a:xfrm>
          <a:custGeom>
            <a:avLst/>
            <a:gdLst/>
            <a:ahLst/>
            <a:cxnLst/>
            <a:rect l="l" t="t" r="r" b="b"/>
            <a:pathLst>
              <a:path w="18288000" h="1590675" extrusionOk="0">
                <a:moveTo>
                  <a:pt x="0" y="1590675"/>
                </a:moveTo>
                <a:lnTo>
                  <a:pt x="18288000" y="1590675"/>
                </a:lnTo>
                <a:lnTo>
                  <a:pt x="18288000" y="0"/>
                </a:lnTo>
                <a:lnTo>
                  <a:pt x="0" y="0"/>
                </a:lnTo>
                <a:lnTo>
                  <a:pt x="0" y="1590675"/>
                </a:lnTo>
                <a:close/>
              </a:path>
            </a:pathLst>
          </a:custGeom>
          <a:solidFill>
            <a:srgbClr val="45B9DD"/>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 name="Google Shape;79;p2"/>
          <p:cNvSpPr txBox="1"/>
          <p:nvPr/>
        </p:nvSpPr>
        <p:spPr>
          <a:xfrm>
            <a:off x="310362" y="328015"/>
            <a:ext cx="17667300" cy="996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4400" dirty="0">
                <a:solidFill>
                  <a:schemeClr val="lt1"/>
                </a:solidFill>
                <a:latin typeface="Calibri"/>
              </a:rPr>
              <a:t>Our Topics For This Conversation</a:t>
            </a:r>
            <a:endParaRPr lang="en-US" sz="4400" i="0" u="none" strike="noStrike" cap="none" dirty="0">
              <a:solidFill>
                <a:schemeClr val="lt1"/>
              </a:solidFill>
              <a:latin typeface="Calibri"/>
            </a:endParaRPr>
          </a:p>
        </p:txBody>
      </p:sp>
      <p:cxnSp>
        <p:nvCxnSpPr>
          <p:cNvPr id="81" name="Google Shape;81;p2"/>
          <p:cNvCxnSpPr/>
          <p:nvPr/>
        </p:nvCxnSpPr>
        <p:spPr>
          <a:xfrm>
            <a:off x="929550" y="1063350"/>
            <a:ext cx="16428900" cy="25500"/>
          </a:xfrm>
          <a:prstGeom prst="straightConnector1">
            <a:avLst/>
          </a:prstGeom>
          <a:noFill/>
          <a:ln w="38100" cap="flat" cmpd="sng">
            <a:solidFill>
              <a:srgbClr val="EC4A67"/>
            </a:solidFill>
            <a:prstDash val="solid"/>
            <a:round/>
            <a:headEnd type="none" w="med" len="med"/>
            <a:tailEnd type="none" w="med" len="med"/>
          </a:ln>
        </p:spPr>
      </p:cxnSp>
      <p:sp>
        <p:nvSpPr>
          <p:cNvPr id="7" name="TextBox 6">
            <a:extLst>
              <a:ext uri="{FF2B5EF4-FFF2-40B4-BE49-F238E27FC236}">
                <a16:creationId xmlns:a16="http://schemas.microsoft.com/office/drawing/2014/main" id="{E9CB59EF-DA0E-BD4E-B06F-A9F63DE9EDCF}"/>
              </a:ext>
            </a:extLst>
          </p:cNvPr>
          <p:cNvSpPr txBox="1"/>
          <p:nvPr/>
        </p:nvSpPr>
        <p:spPr>
          <a:xfrm>
            <a:off x="1882526" y="1920437"/>
            <a:ext cx="14522947" cy="7268080"/>
          </a:xfrm>
          <a:prstGeom prst="rect">
            <a:avLst/>
          </a:prstGeom>
          <a:noFill/>
        </p:spPr>
        <p:txBody>
          <a:bodyPr wrap="square" lIns="91440" tIns="45720" rIns="91440" bIns="45720" anchor="t">
            <a:spAutoFit/>
          </a:bodyPr>
          <a:lstStyle/>
          <a:p>
            <a:pPr marL="685800" marR="0">
              <a:lnSpc>
                <a:spcPct val="107000"/>
              </a:lnSpc>
              <a:spcBef>
                <a:spcPts val="0"/>
              </a:spcBef>
              <a:spcAft>
                <a:spcPts val="0"/>
              </a:spcAft>
            </a:pPr>
            <a:endParaRPr lang="en-US" sz="4400" dirty="0">
              <a:solidFill>
                <a:srgbClr val="C00000"/>
              </a:solidFill>
              <a:latin typeface="Bahnschrift Light SemiCondensed"/>
              <a:ea typeface="Calibri" panose="020F0502020204030204" pitchFamily="34" charset="0"/>
              <a:cs typeface="Times New Roman" panose="02020603050405020304" pitchFamily="18" charset="0"/>
            </a:endParaRPr>
          </a:p>
          <a:p>
            <a:pPr marL="685800">
              <a:lnSpc>
                <a:spcPct val="107000"/>
              </a:lnSpc>
            </a:pPr>
            <a:r>
              <a:rPr lang="en-US" sz="4400" dirty="0">
                <a:solidFill>
                  <a:srgbClr val="C00000"/>
                </a:solidFill>
                <a:latin typeface="Calibri"/>
                <a:ea typeface="Calibri" panose="020F0502020204030204" pitchFamily="34" charset="0"/>
                <a:cs typeface="Times New Roman"/>
              </a:rPr>
              <a:t> </a:t>
            </a:r>
            <a:r>
              <a:rPr lang="en-US" sz="4400" dirty="0">
                <a:solidFill>
                  <a:srgbClr val="C00000"/>
                </a:solidFill>
                <a:effectLst/>
                <a:latin typeface="Calibri"/>
                <a:ea typeface="Calibri" panose="020F0502020204030204" pitchFamily="34" charset="0"/>
                <a:cs typeface="Times New Roman"/>
              </a:rPr>
              <a:t>Civic Inquiry and Democracy Engagement in College:</a:t>
            </a:r>
            <a:r>
              <a:rPr lang="en-US" sz="4400" dirty="0">
                <a:solidFill>
                  <a:srgbClr val="C00000"/>
                </a:solidFill>
                <a:latin typeface="Calibri"/>
                <a:ea typeface="Calibri" panose="020F0502020204030204" pitchFamily="34" charset="0"/>
                <a:cs typeface="Times New Roman"/>
              </a:rPr>
              <a:t>  </a:t>
            </a:r>
            <a:endParaRPr lang="en-US" sz="4400">
              <a:solidFill>
                <a:srgbClr val="C00000"/>
              </a:solidFill>
              <a:effectLst/>
              <a:latin typeface="Calibri"/>
              <a:ea typeface="Calibri" panose="020F0502020204030204" pitchFamily="34" charset="0"/>
              <a:cs typeface="Times New Roman" panose="02020603050405020304" pitchFamily="18" charset="0"/>
            </a:endParaRPr>
          </a:p>
          <a:p>
            <a:pPr marL="685800" marR="0">
              <a:lnSpc>
                <a:spcPct val="107000"/>
              </a:lnSpc>
              <a:spcBef>
                <a:spcPts val="0"/>
              </a:spcBef>
              <a:spcAft>
                <a:spcPts val="0"/>
              </a:spcAft>
            </a:pPr>
            <a:endParaRPr lang="en-US" sz="2400" dirty="0">
              <a:solidFill>
                <a:srgbClr val="C00000"/>
              </a:solidFill>
              <a:effectLst/>
              <a:latin typeface="Calibri"/>
              <a:ea typeface="Calibri" panose="020F0502020204030204" pitchFamily="34" charset="0"/>
              <a:cs typeface="Times New Roman" panose="02020603050405020304" pitchFamily="18" charset="0"/>
            </a:endParaRPr>
          </a:p>
          <a:p>
            <a:pPr marL="2286000" lvl="2" indent="-574675">
              <a:lnSpc>
                <a:spcPct val="107000"/>
              </a:lnSpc>
              <a:spcAft>
                <a:spcPts val="1200"/>
              </a:spcAft>
              <a:buClr>
                <a:srgbClr val="C00000"/>
              </a:buClr>
              <a:buFont typeface="Arial" panose="020B0604020202020204" pitchFamily="34" charset="0"/>
              <a:buChar char="•"/>
            </a:pPr>
            <a:r>
              <a:rPr lang="en-US" sz="3600" dirty="0">
                <a:solidFill>
                  <a:srgbClr val="C00000"/>
                </a:solidFill>
                <a:effectLst/>
                <a:latin typeface="Calibri"/>
                <a:ea typeface="Calibri" panose="020F0502020204030204" pitchFamily="34" charset="0"/>
                <a:cs typeface="Times New Roman"/>
              </a:rPr>
              <a:t>The Fraught National and Global Context</a:t>
            </a:r>
          </a:p>
          <a:p>
            <a:pPr marL="2286000" lvl="2" indent="-574675">
              <a:lnSpc>
                <a:spcPct val="107000"/>
              </a:lnSpc>
              <a:spcAft>
                <a:spcPts val="1200"/>
              </a:spcAft>
              <a:buClr>
                <a:srgbClr val="C00000"/>
              </a:buClr>
              <a:buFont typeface="Arial" panose="020B0604020202020204" pitchFamily="34" charset="0"/>
              <a:buChar char="•"/>
            </a:pPr>
            <a:r>
              <a:rPr lang="en-US" sz="3600" dirty="0">
                <a:solidFill>
                  <a:srgbClr val="C00000"/>
                </a:solidFill>
                <a:effectLst/>
                <a:latin typeface="Calibri"/>
                <a:ea typeface="Calibri" panose="020F0502020204030204" pitchFamily="34" charset="0"/>
                <a:cs typeface="Times New Roman"/>
              </a:rPr>
              <a:t>What Earlier Leaders Knew – and Policy Priorities Now</a:t>
            </a:r>
          </a:p>
          <a:p>
            <a:pPr marL="2286000" lvl="2" indent="-574675">
              <a:lnSpc>
                <a:spcPct val="107000"/>
              </a:lnSpc>
              <a:spcAft>
                <a:spcPts val="1200"/>
              </a:spcAft>
              <a:buClr>
                <a:srgbClr val="C00000"/>
              </a:buClr>
              <a:buFont typeface="Arial" panose="020B0604020202020204" pitchFamily="34" charset="0"/>
              <a:buChar char="•"/>
            </a:pPr>
            <a:r>
              <a:rPr lang="en-US" sz="3600" dirty="0">
                <a:solidFill>
                  <a:srgbClr val="C00000"/>
                </a:solidFill>
                <a:latin typeface="Calibri"/>
                <a:ea typeface="Calibri" panose="020F0502020204030204" pitchFamily="34" charset="0"/>
                <a:cs typeface="Times New Roman"/>
              </a:rPr>
              <a:t>From “</a:t>
            </a:r>
            <a:r>
              <a:rPr lang="en-US" sz="3600" i="1" dirty="0">
                <a:solidFill>
                  <a:srgbClr val="C00000"/>
                </a:solidFill>
                <a:latin typeface="Calibri"/>
                <a:ea typeface="Calibri" panose="020F0502020204030204" pitchFamily="34" charset="0"/>
                <a:cs typeface="Times New Roman"/>
              </a:rPr>
              <a:t>A Crucible Moment</a:t>
            </a:r>
            <a:r>
              <a:rPr lang="en-US" sz="3600" dirty="0">
                <a:solidFill>
                  <a:srgbClr val="C00000"/>
                </a:solidFill>
                <a:latin typeface="Calibri"/>
                <a:ea typeface="Calibri" panose="020F0502020204030204" pitchFamily="34" charset="0"/>
                <a:cs typeface="Times New Roman"/>
              </a:rPr>
              <a:t>” to a New CLDE Coalition</a:t>
            </a:r>
          </a:p>
          <a:p>
            <a:pPr marL="2286000" lvl="2" indent="-574675">
              <a:lnSpc>
                <a:spcPct val="107000"/>
              </a:lnSpc>
              <a:spcAft>
                <a:spcPts val="1200"/>
              </a:spcAft>
              <a:buClr>
                <a:srgbClr val="C00000"/>
              </a:buClr>
              <a:buFont typeface="Arial" panose="020B0604020202020204" pitchFamily="34" charset="0"/>
              <a:buChar char="•"/>
            </a:pPr>
            <a:r>
              <a:rPr lang="en-US" sz="3600" dirty="0">
                <a:solidFill>
                  <a:srgbClr val="C00000"/>
                </a:solidFill>
                <a:latin typeface="Calibri"/>
                <a:ea typeface="Calibri" panose="020F0502020204030204" pitchFamily="34" charset="0"/>
                <a:cs typeface="Times New Roman"/>
              </a:rPr>
              <a:t>Making College Civic Learning Equity-Committed:  Goals, Priorities </a:t>
            </a:r>
            <a:r>
              <a:rPr lang="en-US" sz="3600" dirty="0">
                <a:solidFill>
                  <a:srgbClr val="C00000"/>
                </a:solidFill>
                <a:effectLst/>
                <a:latin typeface="Calibri"/>
                <a:ea typeface="Calibri" panose="020F0502020204030204" pitchFamily="34" charset="0"/>
                <a:cs typeface="Times New Roman"/>
              </a:rPr>
              <a:t>and Connections to Student Success</a:t>
            </a:r>
          </a:p>
          <a:p>
            <a:pPr marL="2286000" lvl="2" indent="-574675">
              <a:lnSpc>
                <a:spcPct val="107000"/>
              </a:lnSpc>
              <a:spcAft>
                <a:spcPts val="1200"/>
              </a:spcAft>
              <a:buClr>
                <a:srgbClr val="C00000"/>
              </a:buClr>
              <a:buFont typeface="Arial" panose="020B0604020202020204" pitchFamily="34" charset="0"/>
              <a:buChar char="•"/>
            </a:pPr>
            <a:r>
              <a:rPr lang="en-US" sz="3600" dirty="0">
                <a:solidFill>
                  <a:srgbClr val="C00000"/>
                </a:solidFill>
                <a:effectLst/>
                <a:latin typeface="Calibri"/>
                <a:ea typeface="Calibri" panose="020F0502020204030204" pitchFamily="34" charset="0"/>
                <a:cs typeface="Times New Roman"/>
              </a:rPr>
              <a:t>Guided CLDE Pathways </a:t>
            </a:r>
            <a:r>
              <a:rPr lang="en-US" sz="3600" dirty="0">
                <a:solidFill>
                  <a:srgbClr val="C00000"/>
                </a:solidFill>
                <a:latin typeface="Calibri"/>
                <a:ea typeface="Calibri" panose="020F0502020204030204" pitchFamily="34" charset="0"/>
                <a:cs typeface="Times New Roman"/>
              </a:rPr>
              <a:t>for</a:t>
            </a:r>
            <a:r>
              <a:rPr lang="en-US" sz="3600" dirty="0">
                <a:solidFill>
                  <a:srgbClr val="C00000"/>
                </a:solidFill>
                <a:effectLst/>
                <a:latin typeface="Calibri"/>
                <a:ea typeface="Calibri" panose="020F0502020204030204" pitchFamily="34" charset="0"/>
                <a:cs typeface="Times New Roman"/>
              </a:rPr>
              <a:t> General Education and Majors– Linking Core Competencies with Students’ Collaborative Work on Public Questions and Projects</a:t>
            </a:r>
            <a:endParaRPr lang="en-US" sz="4400" dirty="0">
              <a:solidFill>
                <a:srgbClr val="C00000"/>
              </a:solidFill>
              <a:effectLst/>
              <a:latin typeface="Calibri"/>
              <a:ea typeface="Calibri" panose="020F0502020204030204" pitchFamily="34" charset="0"/>
              <a:cs typeface="Times New Roman"/>
            </a:endParaRPr>
          </a:p>
        </p:txBody>
      </p:sp>
    </p:spTree>
    <p:extLst>
      <p:ext uri="{BB962C8B-B14F-4D97-AF65-F5344CB8AC3E}">
        <p14:creationId xmlns:p14="http://schemas.microsoft.com/office/powerpoint/2010/main" val="33557022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77"/>
        <p:cNvGrpSpPr/>
        <p:nvPr/>
      </p:nvGrpSpPr>
      <p:grpSpPr>
        <a:xfrm>
          <a:off x="0" y="0"/>
          <a:ext cx="0" cy="0"/>
          <a:chOff x="0" y="0"/>
          <a:chExt cx="0" cy="0"/>
        </a:xfrm>
      </p:grpSpPr>
      <p:sp>
        <p:nvSpPr>
          <p:cNvPr id="78" name="Google Shape;78;p2"/>
          <p:cNvSpPr/>
          <p:nvPr/>
        </p:nvSpPr>
        <p:spPr>
          <a:xfrm>
            <a:off x="0" y="0"/>
            <a:ext cx="18288000" cy="1460500"/>
          </a:xfrm>
          <a:custGeom>
            <a:avLst/>
            <a:gdLst/>
            <a:ahLst/>
            <a:cxnLst/>
            <a:rect l="l" t="t" r="r" b="b"/>
            <a:pathLst>
              <a:path w="18288000" h="1590675" extrusionOk="0">
                <a:moveTo>
                  <a:pt x="0" y="1590675"/>
                </a:moveTo>
                <a:lnTo>
                  <a:pt x="18288000" y="1590675"/>
                </a:lnTo>
                <a:lnTo>
                  <a:pt x="18288000" y="0"/>
                </a:lnTo>
                <a:lnTo>
                  <a:pt x="0" y="0"/>
                </a:lnTo>
                <a:lnTo>
                  <a:pt x="0" y="1590675"/>
                </a:lnTo>
                <a:close/>
              </a:path>
            </a:pathLst>
          </a:custGeom>
          <a:solidFill>
            <a:srgbClr val="45B9DD"/>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 name="Google Shape;79;p2"/>
          <p:cNvSpPr txBox="1"/>
          <p:nvPr/>
        </p:nvSpPr>
        <p:spPr>
          <a:xfrm>
            <a:off x="310350" y="380944"/>
            <a:ext cx="17667300" cy="996900"/>
          </a:xfrm>
          <a:prstGeom prst="rect">
            <a:avLst/>
          </a:prstGeom>
          <a:noFill/>
          <a:ln>
            <a:noFill/>
          </a:ln>
        </p:spPr>
        <p:txBody>
          <a:bodyPr spcFirstLastPara="1" wrap="square" lIns="91425" tIns="45700" rIns="91425" bIns="45700" anchor="t" anchorCtr="0">
            <a:noAutofit/>
          </a:bodyPr>
          <a:lstStyle/>
          <a:p>
            <a:pPr marL="0" lvl="0" indent="0" algn="ctr">
              <a:buFont typeface="Arial"/>
              <a:buNone/>
            </a:pPr>
            <a:r>
              <a:rPr lang="en-US" sz="4400" dirty="0">
                <a:solidFill>
                  <a:schemeClr val="lt1"/>
                </a:solidFill>
                <a:latin typeface="Calibri"/>
              </a:rPr>
              <a:t>The Fraught National and Global Context</a:t>
            </a:r>
          </a:p>
          <a:p>
            <a:pPr marL="0" lvl="0" indent="0" algn="ctr">
              <a:buFont typeface="Arial"/>
              <a:buNone/>
            </a:pPr>
            <a:endParaRPr sz="5400" dirty="0">
              <a:solidFill>
                <a:schemeClr val="lt1"/>
              </a:solidFill>
              <a:latin typeface="Calibri"/>
            </a:endParaRPr>
          </a:p>
        </p:txBody>
      </p:sp>
      <p:cxnSp>
        <p:nvCxnSpPr>
          <p:cNvPr id="81" name="Google Shape;81;p2"/>
          <p:cNvCxnSpPr/>
          <p:nvPr/>
        </p:nvCxnSpPr>
        <p:spPr>
          <a:xfrm>
            <a:off x="929550" y="1063350"/>
            <a:ext cx="16428900" cy="25500"/>
          </a:xfrm>
          <a:prstGeom prst="straightConnector1">
            <a:avLst/>
          </a:prstGeom>
          <a:noFill/>
          <a:ln w="38100" cap="flat" cmpd="sng">
            <a:solidFill>
              <a:srgbClr val="EC4A67"/>
            </a:solidFill>
            <a:prstDash val="solid"/>
            <a:round/>
            <a:headEnd type="none" w="med" len="med"/>
            <a:tailEnd type="none" w="med" len="med"/>
          </a:ln>
        </p:spPr>
      </p:cxnSp>
      <p:sp>
        <p:nvSpPr>
          <p:cNvPr id="7" name="TextBox 6">
            <a:extLst>
              <a:ext uri="{FF2B5EF4-FFF2-40B4-BE49-F238E27FC236}">
                <a16:creationId xmlns:a16="http://schemas.microsoft.com/office/drawing/2014/main" id="{E9CB59EF-DA0E-BD4E-B06F-A9F63DE9EDCF}"/>
              </a:ext>
            </a:extLst>
          </p:cNvPr>
          <p:cNvSpPr txBox="1"/>
          <p:nvPr/>
        </p:nvSpPr>
        <p:spPr>
          <a:xfrm>
            <a:off x="2649061" y="2452507"/>
            <a:ext cx="13649718" cy="6586740"/>
          </a:xfrm>
          <a:prstGeom prst="rect">
            <a:avLst/>
          </a:prstGeom>
          <a:noFill/>
        </p:spPr>
        <p:txBody>
          <a:bodyPr wrap="square" lIns="91440" tIns="45720" rIns="91440" bIns="45720" anchor="t">
            <a:spAutoFit/>
          </a:bodyPr>
          <a:lstStyle/>
          <a:p>
            <a:pPr marL="63500" marR="0">
              <a:lnSpc>
                <a:spcPct val="107000"/>
              </a:lnSpc>
              <a:spcBef>
                <a:spcPts val="0"/>
              </a:spcBef>
              <a:spcAft>
                <a:spcPts val="0"/>
              </a:spcAft>
            </a:pPr>
            <a:r>
              <a:rPr lang="en-US" sz="3600" dirty="0">
                <a:solidFill>
                  <a:srgbClr val="BC0400"/>
                </a:solidFill>
                <a:latin typeface="Calibri"/>
                <a:ea typeface="Calibri" panose="020F0502020204030204" pitchFamily="34" charset="0"/>
                <a:cs typeface="Times New Roman"/>
              </a:rPr>
              <a:t>At Home and Abroad: Democracy as a Way of Life is Under Siege. Aggressive – and Brutal - Authoritarianism is on the March.</a:t>
            </a:r>
          </a:p>
          <a:p>
            <a:pPr marL="63500" marR="0">
              <a:lnSpc>
                <a:spcPct val="107000"/>
              </a:lnSpc>
              <a:spcBef>
                <a:spcPts val="0"/>
              </a:spcBef>
              <a:spcAft>
                <a:spcPts val="0"/>
              </a:spcAft>
            </a:pPr>
            <a:endParaRPr lang="en-US" sz="3600" dirty="0">
              <a:solidFill>
                <a:srgbClr val="BC0400"/>
              </a:solidFill>
              <a:effectLst/>
              <a:latin typeface="Calibri" panose="020F0502020204030204" pitchFamily="34" charset="0"/>
              <a:ea typeface="Calibri" panose="020F0502020204030204" pitchFamily="34" charset="0"/>
              <a:cs typeface="Times New Roman" panose="02020603050405020304" pitchFamily="18" charset="0"/>
            </a:endParaRPr>
          </a:p>
          <a:p>
            <a:pPr marL="63500">
              <a:lnSpc>
                <a:spcPct val="107000"/>
              </a:lnSpc>
            </a:pPr>
            <a:r>
              <a:rPr lang="en-US" sz="3600" dirty="0">
                <a:solidFill>
                  <a:srgbClr val="BC0400"/>
                </a:solidFill>
                <a:effectLst/>
                <a:latin typeface="Calibri"/>
                <a:ea typeface="Calibri" panose="020F0502020204030204" pitchFamily="34" charset="0"/>
                <a:cs typeface="Times New Roman"/>
              </a:rPr>
              <a:t>Democracy Faces Urgent Challenges:</a:t>
            </a:r>
            <a:r>
              <a:rPr lang="en-US" sz="3600" dirty="0">
                <a:solidFill>
                  <a:srgbClr val="BC0400"/>
                </a:solidFill>
                <a:latin typeface="Calibri"/>
                <a:ea typeface="Calibri" panose="020F0502020204030204" pitchFamily="34" charset="0"/>
                <a:cs typeface="Times New Roman"/>
              </a:rPr>
              <a:t> </a:t>
            </a:r>
            <a:r>
              <a:rPr lang="en-US" sz="3600" dirty="0">
                <a:solidFill>
                  <a:srgbClr val="BC0400"/>
                </a:solidFill>
                <a:effectLst/>
                <a:latin typeface="Calibri"/>
                <a:ea typeface="Calibri" panose="020F0502020204030204" pitchFamily="34" charset="0"/>
                <a:cs typeface="Times New Roman"/>
              </a:rPr>
              <a:t> Climate, Health, Poverty, </a:t>
            </a:r>
            <a:r>
              <a:rPr lang="en-US" sz="3600" dirty="0">
                <a:solidFill>
                  <a:srgbClr val="BC0400"/>
                </a:solidFill>
                <a:latin typeface="Calibri"/>
                <a:ea typeface="Calibri" panose="020F0502020204030204" pitchFamily="34" charset="0"/>
                <a:cs typeface="Times New Roman"/>
              </a:rPr>
              <a:t>Social Distrust, Deep Inequities, Struggles for Justice and Voice, and More….</a:t>
            </a:r>
          </a:p>
          <a:p>
            <a:pPr marL="63500" marR="0">
              <a:lnSpc>
                <a:spcPct val="107000"/>
              </a:lnSpc>
              <a:spcBef>
                <a:spcPts val="0"/>
              </a:spcBef>
              <a:spcAft>
                <a:spcPts val="0"/>
              </a:spcAft>
            </a:pPr>
            <a:endParaRPr lang="en-US" sz="3600" dirty="0">
              <a:solidFill>
                <a:srgbClr val="BC0400"/>
              </a:solidFill>
              <a:latin typeface="Calibri" panose="020F0502020204030204" pitchFamily="34" charset="0"/>
              <a:ea typeface="Calibri" panose="020F0502020204030204" pitchFamily="34" charset="0"/>
              <a:cs typeface="Times New Roman" panose="02020603050405020304" pitchFamily="18" charset="0"/>
            </a:endParaRPr>
          </a:p>
          <a:p>
            <a:pPr marL="63500" marR="0">
              <a:lnSpc>
                <a:spcPct val="107000"/>
              </a:lnSpc>
              <a:spcBef>
                <a:spcPts val="0"/>
              </a:spcBef>
              <a:spcAft>
                <a:spcPts val="0"/>
              </a:spcAft>
            </a:pPr>
            <a:r>
              <a:rPr lang="en-US" sz="3600" dirty="0">
                <a:solidFill>
                  <a:srgbClr val="BC0400"/>
                </a:solidFill>
                <a:latin typeface="Calibri"/>
                <a:ea typeface="Calibri" panose="020F0502020204030204" pitchFamily="34" charset="0"/>
                <a:cs typeface="Times New Roman"/>
              </a:rPr>
              <a:t>Young Americans (Under 30) Describe Our Democracy as:</a:t>
            </a:r>
          </a:p>
          <a:p>
            <a:pPr marL="63500">
              <a:lnSpc>
                <a:spcPct val="107000"/>
              </a:lnSpc>
            </a:pPr>
            <a:r>
              <a:rPr lang="en-US" sz="3600" dirty="0">
                <a:solidFill>
                  <a:srgbClr val="BC0400"/>
                </a:solidFill>
                <a:latin typeface="Calibri"/>
                <a:ea typeface="Calibri" panose="020F0502020204030204" pitchFamily="34" charset="0"/>
                <a:cs typeface="Times New Roman"/>
              </a:rPr>
              <a:t>“</a:t>
            </a:r>
            <a:r>
              <a:rPr lang="en-US" sz="3600" u="sng" dirty="0">
                <a:solidFill>
                  <a:srgbClr val="BC0400"/>
                </a:solidFill>
                <a:latin typeface="Calibri"/>
                <a:ea typeface="Calibri" panose="020F0502020204030204" pitchFamily="34" charset="0"/>
                <a:cs typeface="Times New Roman"/>
              </a:rPr>
              <a:t>In Trouble” (39%)</a:t>
            </a:r>
            <a:r>
              <a:rPr lang="en-US" sz="3600" dirty="0">
                <a:solidFill>
                  <a:srgbClr val="BC0400"/>
                </a:solidFill>
                <a:latin typeface="Calibri"/>
                <a:ea typeface="Calibri" panose="020F0502020204030204" pitchFamily="34" charset="0"/>
                <a:cs typeface="Times New Roman"/>
              </a:rPr>
              <a:t> or “</a:t>
            </a:r>
            <a:r>
              <a:rPr lang="en-US" sz="3600" u="sng" dirty="0">
                <a:solidFill>
                  <a:srgbClr val="BC0400"/>
                </a:solidFill>
                <a:latin typeface="Calibri"/>
                <a:ea typeface="Calibri" panose="020F0502020204030204" pitchFamily="34" charset="0"/>
                <a:cs typeface="Times New Roman"/>
              </a:rPr>
              <a:t>Failed” (13%)</a:t>
            </a:r>
            <a:r>
              <a:rPr lang="en-US" sz="3600" dirty="0">
                <a:solidFill>
                  <a:srgbClr val="BC0400"/>
                </a:solidFill>
                <a:latin typeface="Calibri"/>
                <a:ea typeface="Calibri" panose="020F0502020204030204" pitchFamily="34" charset="0"/>
                <a:cs typeface="Times New Roman"/>
              </a:rPr>
              <a:t>. </a:t>
            </a:r>
            <a:r>
              <a:rPr lang="en-US" sz="3200" dirty="0">
                <a:solidFill>
                  <a:srgbClr val="BC0400"/>
                </a:solidFill>
                <a:latin typeface="Calibri"/>
                <a:ea typeface="Calibri" panose="020F0502020204030204" pitchFamily="34" charset="0"/>
                <a:cs typeface="Times New Roman"/>
              </a:rPr>
              <a:t>Harvard IOP Youth Poll, Fall 2021.   </a:t>
            </a:r>
            <a:endParaRPr lang="en-US" sz="3600" dirty="0">
              <a:solidFill>
                <a:srgbClr val="BC0400"/>
              </a:solidFill>
              <a:latin typeface="Calibri" panose="020F0502020204030204" pitchFamily="34" charset="0"/>
              <a:ea typeface="Calibri" panose="020F0502020204030204" pitchFamily="34" charset="0"/>
              <a:cs typeface="Times New Roman" panose="02020603050405020304" pitchFamily="18" charset="0"/>
            </a:endParaRPr>
          </a:p>
          <a:p>
            <a:pPr marL="63500" marR="0">
              <a:lnSpc>
                <a:spcPct val="107000"/>
              </a:lnSpc>
              <a:spcBef>
                <a:spcPts val="0"/>
              </a:spcBef>
              <a:spcAft>
                <a:spcPts val="0"/>
              </a:spcAft>
            </a:pPr>
            <a:endParaRPr lang="en-US" sz="3600" dirty="0">
              <a:solidFill>
                <a:srgbClr val="BC0400"/>
              </a:solidFill>
              <a:latin typeface="Calibri" panose="020F0502020204030204" pitchFamily="34" charset="0"/>
              <a:ea typeface="Calibri" panose="020F0502020204030204" pitchFamily="34" charset="0"/>
              <a:cs typeface="Times New Roman" panose="02020603050405020304" pitchFamily="18" charset="0"/>
            </a:endParaRPr>
          </a:p>
          <a:p>
            <a:pPr marL="63500" marR="0">
              <a:lnSpc>
                <a:spcPct val="107000"/>
              </a:lnSpc>
              <a:spcBef>
                <a:spcPts val="0"/>
              </a:spcBef>
              <a:spcAft>
                <a:spcPts val="0"/>
              </a:spcAft>
            </a:pPr>
            <a:r>
              <a:rPr lang="en-US" sz="3600" dirty="0">
                <a:solidFill>
                  <a:srgbClr val="BC0400"/>
                </a:solidFill>
                <a:latin typeface="Calibri"/>
                <a:ea typeface="Calibri" panose="020F0502020204030204" pitchFamily="34" charset="0"/>
                <a:cs typeface="Times New Roman"/>
              </a:rPr>
              <a:t>Freedom House 2022 points to 16 Years of Democracy Regression Around the Globe – and Lists U.S. Democracy as “In Decline.”</a:t>
            </a:r>
            <a:r>
              <a:rPr lang="en-US" sz="3200" dirty="0">
                <a:solidFill>
                  <a:srgbClr val="BC0400"/>
                </a:solidFill>
                <a:effectLst/>
                <a:latin typeface="Calibri"/>
                <a:ea typeface="Calibri" panose="020F0502020204030204" pitchFamily="34" charset="0"/>
                <a:cs typeface="Times New Roman"/>
              </a:rPr>
              <a:t>	</a:t>
            </a:r>
          </a:p>
        </p:txBody>
      </p:sp>
    </p:spTree>
    <p:extLst>
      <p:ext uri="{BB962C8B-B14F-4D97-AF65-F5344CB8AC3E}">
        <p14:creationId xmlns:p14="http://schemas.microsoft.com/office/powerpoint/2010/main" val="4272871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77"/>
        <p:cNvGrpSpPr/>
        <p:nvPr/>
      </p:nvGrpSpPr>
      <p:grpSpPr>
        <a:xfrm>
          <a:off x="0" y="0"/>
          <a:ext cx="0" cy="0"/>
          <a:chOff x="0" y="0"/>
          <a:chExt cx="0" cy="0"/>
        </a:xfrm>
      </p:grpSpPr>
      <p:sp>
        <p:nvSpPr>
          <p:cNvPr id="78" name="Google Shape;78;p2"/>
          <p:cNvSpPr/>
          <p:nvPr/>
        </p:nvSpPr>
        <p:spPr>
          <a:xfrm>
            <a:off x="0" y="0"/>
            <a:ext cx="18288000" cy="1460500"/>
          </a:xfrm>
          <a:custGeom>
            <a:avLst/>
            <a:gdLst/>
            <a:ahLst/>
            <a:cxnLst/>
            <a:rect l="l" t="t" r="r" b="b"/>
            <a:pathLst>
              <a:path w="18288000" h="1590675" extrusionOk="0">
                <a:moveTo>
                  <a:pt x="0" y="1590675"/>
                </a:moveTo>
                <a:lnTo>
                  <a:pt x="18288000" y="1590675"/>
                </a:lnTo>
                <a:lnTo>
                  <a:pt x="18288000" y="0"/>
                </a:lnTo>
                <a:lnTo>
                  <a:pt x="0" y="0"/>
                </a:lnTo>
                <a:lnTo>
                  <a:pt x="0" y="1590675"/>
                </a:lnTo>
                <a:close/>
              </a:path>
            </a:pathLst>
          </a:custGeom>
          <a:solidFill>
            <a:srgbClr val="45B9DD"/>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 name="Google Shape;79;p2"/>
          <p:cNvSpPr txBox="1"/>
          <p:nvPr/>
        </p:nvSpPr>
        <p:spPr>
          <a:xfrm>
            <a:off x="485174" y="368356"/>
            <a:ext cx="17667300" cy="996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4400" i="0" u="none" strike="noStrike" cap="none" dirty="0">
                <a:solidFill>
                  <a:schemeClr val="lt1"/>
                </a:solidFill>
                <a:latin typeface="Calibri"/>
              </a:rPr>
              <a:t>The </a:t>
            </a:r>
            <a:r>
              <a:rPr lang="en-US" sz="4400" dirty="0">
                <a:solidFill>
                  <a:schemeClr val="lt1"/>
                </a:solidFill>
                <a:latin typeface="Calibri"/>
              </a:rPr>
              <a:t>Higher Education Context</a:t>
            </a:r>
            <a:endParaRPr lang="en-US" sz="4400" i="0" u="none" strike="noStrike" cap="none" dirty="0">
              <a:solidFill>
                <a:schemeClr val="lt1"/>
              </a:solidFill>
              <a:latin typeface="Calibri"/>
            </a:endParaRPr>
          </a:p>
          <a:p>
            <a:pPr marL="0" marR="0" lvl="0" indent="0" algn="ctr" rtl="0">
              <a:lnSpc>
                <a:spcPct val="100000"/>
              </a:lnSpc>
              <a:spcBef>
                <a:spcPts val="0"/>
              </a:spcBef>
              <a:spcAft>
                <a:spcPts val="0"/>
              </a:spcAft>
              <a:buNone/>
            </a:pPr>
            <a:endParaRPr sz="3600" i="0" u="none" strike="noStrike" cap="none" dirty="0">
              <a:solidFill>
                <a:srgbClr val="000000"/>
              </a:solidFill>
              <a:latin typeface="Arial"/>
              <a:ea typeface="Arial"/>
              <a:cs typeface="Arial"/>
              <a:sym typeface="Arial"/>
            </a:endParaRPr>
          </a:p>
        </p:txBody>
      </p:sp>
      <p:cxnSp>
        <p:nvCxnSpPr>
          <p:cNvPr id="81" name="Google Shape;81;p2"/>
          <p:cNvCxnSpPr/>
          <p:nvPr/>
        </p:nvCxnSpPr>
        <p:spPr>
          <a:xfrm>
            <a:off x="929550" y="1063350"/>
            <a:ext cx="16428900" cy="25500"/>
          </a:xfrm>
          <a:prstGeom prst="straightConnector1">
            <a:avLst/>
          </a:prstGeom>
          <a:noFill/>
          <a:ln w="38100" cap="flat" cmpd="sng">
            <a:solidFill>
              <a:srgbClr val="EC4A67"/>
            </a:solidFill>
            <a:prstDash val="solid"/>
            <a:round/>
            <a:headEnd type="none" w="med" len="med"/>
            <a:tailEnd type="none" w="med" len="med"/>
          </a:ln>
        </p:spPr>
      </p:cxnSp>
      <p:sp>
        <p:nvSpPr>
          <p:cNvPr id="7" name="TextBox 6">
            <a:extLst>
              <a:ext uri="{FF2B5EF4-FFF2-40B4-BE49-F238E27FC236}">
                <a16:creationId xmlns:a16="http://schemas.microsoft.com/office/drawing/2014/main" id="{E9CB59EF-DA0E-BD4E-B06F-A9F63DE9EDCF}"/>
              </a:ext>
            </a:extLst>
          </p:cNvPr>
          <p:cNvSpPr txBox="1"/>
          <p:nvPr/>
        </p:nvSpPr>
        <p:spPr>
          <a:xfrm>
            <a:off x="2795336" y="2964835"/>
            <a:ext cx="12697327" cy="5401159"/>
          </a:xfrm>
          <a:prstGeom prst="rect">
            <a:avLst/>
          </a:prstGeom>
          <a:noFill/>
        </p:spPr>
        <p:txBody>
          <a:bodyPr wrap="square" lIns="91440" tIns="45720" rIns="91440" bIns="45720" anchor="t">
            <a:spAutoFit/>
          </a:bodyPr>
          <a:lstStyle/>
          <a:p>
            <a:pPr marL="236220" marR="0">
              <a:lnSpc>
                <a:spcPct val="107000"/>
              </a:lnSpc>
              <a:spcBef>
                <a:spcPts val="0"/>
              </a:spcBef>
              <a:spcAft>
                <a:spcPts val="0"/>
              </a:spcAft>
            </a:pPr>
            <a:r>
              <a:rPr lang="en-US" sz="3600" dirty="0">
                <a:solidFill>
                  <a:srgbClr val="BC0400"/>
                </a:solidFill>
                <a:latin typeface="Calibri"/>
                <a:ea typeface="Calibri" panose="020F0502020204030204" pitchFamily="34" charset="0"/>
                <a:cs typeface="Times New Roman"/>
              </a:rPr>
              <a:t>On Campus: We Can Celebrate 3 Decades of Progress to Advance Civic Learning Across All Forms of Postsecondary Education.</a:t>
            </a:r>
          </a:p>
          <a:p>
            <a:pPr marL="236220" marR="0">
              <a:lnSpc>
                <a:spcPct val="107000"/>
              </a:lnSpc>
              <a:spcBef>
                <a:spcPts val="0"/>
              </a:spcBef>
              <a:spcAft>
                <a:spcPts val="0"/>
              </a:spcAft>
            </a:pPr>
            <a:endParaRPr lang="en-US" sz="3600" dirty="0">
              <a:solidFill>
                <a:srgbClr val="BC0400"/>
              </a:solidFill>
              <a:latin typeface="Calibri" panose="020F0502020204030204" pitchFamily="34" charset="0"/>
              <a:ea typeface="Calibri" panose="020F0502020204030204" pitchFamily="34" charset="0"/>
              <a:cs typeface="Times New Roman" panose="02020603050405020304" pitchFamily="18" charset="0"/>
            </a:endParaRPr>
          </a:p>
          <a:p>
            <a:pPr marL="236220" marR="0">
              <a:lnSpc>
                <a:spcPct val="107000"/>
              </a:lnSpc>
              <a:spcBef>
                <a:spcPts val="0"/>
              </a:spcBef>
              <a:spcAft>
                <a:spcPts val="0"/>
              </a:spcAft>
            </a:pPr>
            <a:r>
              <a:rPr lang="en-US" sz="3600" dirty="0">
                <a:solidFill>
                  <a:srgbClr val="BC0400"/>
                </a:solidFill>
                <a:latin typeface="Calibri"/>
                <a:ea typeface="Calibri" panose="020F0502020204030204" pitchFamily="34" charset="0"/>
                <a:cs typeface="Times New Roman"/>
              </a:rPr>
              <a:t>Spectacular Leadership from Many Faculty, Staff, Students, and Community Partners. Civic Learning Changing Lives for the Better.</a:t>
            </a:r>
          </a:p>
          <a:p>
            <a:pPr marL="236220" marR="0">
              <a:lnSpc>
                <a:spcPct val="107000"/>
              </a:lnSpc>
              <a:spcBef>
                <a:spcPts val="0"/>
              </a:spcBef>
              <a:spcAft>
                <a:spcPts val="0"/>
              </a:spcAft>
            </a:pPr>
            <a:endParaRPr lang="en-US" sz="3600" dirty="0">
              <a:solidFill>
                <a:srgbClr val="BC0400"/>
              </a:solidFill>
              <a:latin typeface="Calibri" panose="020F0502020204030204" pitchFamily="34" charset="0"/>
              <a:ea typeface="Calibri" panose="020F0502020204030204" pitchFamily="34" charset="0"/>
              <a:cs typeface="Times New Roman" panose="02020603050405020304" pitchFamily="18" charset="0"/>
            </a:endParaRPr>
          </a:p>
          <a:p>
            <a:pPr marL="236220" marR="0">
              <a:lnSpc>
                <a:spcPct val="107000"/>
              </a:lnSpc>
              <a:spcBef>
                <a:spcPts val="0"/>
              </a:spcBef>
              <a:spcAft>
                <a:spcPts val="0"/>
              </a:spcAft>
            </a:pPr>
            <a:r>
              <a:rPr lang="en-US" sz="3600" dirty="0">
                <a:solidFill>
                  <a:srgbClr val="BC0400"/>
                </a:solidFill>
                <a:latin typeface="Calibri"/>
                <a:ea typeface="Calibri" panose="020F0502020204030204" pitchFamily="34" charset="0"/>
                <a:cs typeface="Times New Roman"/>
              </a:rPr>
              <a:t>BUT Civic Inquiry Remains Elective with Millions of Students </a:t>
            </a:r>
            <a:r>
              <a:rPr lang="en-US" sz="3600" i="1" dirty="0">
                <a:solidFill>
                  <a:srgbClr val="BC0400"/>
                </a:solidFill>
                <a:latin typeface="Calibri"/>
                <a:ea typeface="Calibri" panose="020F0502020204030204" pitchFamily="34" charset="0"/>
                <a:cs typeface="Times New Roman"/>
              </a:rPr>
              <a:t>Never</a:t>
            </a:r>
            <a:r>
              <a:rPr lang="en-US" sz="3600" dirty="0">
                <a:solidFill>
                  <a:srgbClr val="BC0400"/>
                </a:solidFill>
                <a:latin typeface="Calibri"/>
                <a:ea typeface="Calibri" panose="020F0502020204030204" pitchFamily="34" charset="0"/>
                <a:cs typeface="Times New Roman"/>
              </a:rPr>
              <a:t> Participating. Democracy Learning Struggles for Resources – as Does the Entire Public Education Sector.</a:t>
            </a:r>
          </a:p>
        </p:txBody>
      </p:sp>
    </p:spTree>
    <p:extLst>
      <p:ext uri="{BB962C8B-B14F-4D97-AF65-F5344CB8AC3E}">
        <p14:creationId xmlns:p14="http://schemas.microsoft.com/office/powerpoint/2010/main" val="2285211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77"/>
        <p:cNvGrpSpPr/>
        <p:nvPr/>
      </p:nvGrpSpPr>
      <p:grpSpPr>
        <a:xfrm>
          <a:off x="0" y="0"/>
          <a:ext cx="0" cy="0"/>
          <a:chOff x="0" y="0"/>
          <a:chExt cx="0" cy="0"/>
        </a:xfrm>
      </p:grpSpPr>
      <p:sp>
        <p:nvSpPr>
          <p:cNvPr id="78" name="Google Shape;78;p2"/>
          <p:cNvSpPr/>
          <p:nvPr/>
        </p:nvSpPr>
        <p:spPr>
          <a:xfrm>
            <a:off x="0" y="0"/>
            <a:ext cx="18288000" cy="1460500"/>
          </a:xfrm>
          <a:custGeom>
            <a:avLst/>
            <a:gdLst/>
            <a:ahLst/>
            <a:cxnLst/>
            <a:rect l="l" t="t" r="r" b="b"/>
            <a:pathLst>
              <a:path w="18288000" h="1590675" extrusionOk="0">
                <a:moveTo>
                  <a:pt x="0" y="1590675"/>
                </a:moveTo>
                <a:lnTo>
                  <a:pt x="18288000" y="1590675"/>
                </a:lnTo>
                <a:lnTo>
                  <a:pt x="18288000" y="0"/>
                </a:lnTo>
                <a:lnTo>
                  <a:pt x="0" y="0"/>
                </a:lnTo>
                <a:lnTo>
                  <a:pt x="0" y="1590675"/>
                </a:lnTo>
                <a:close/>
              </a:path>
            </a:pathLst>
          </a:custGeom>
          <a:solidFill>
            <a:srgbClr val="45B9DD"/>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 name="Google Shape;79;p2"/>
          <p:cNvSpPr txBox="1"/>
          <p:nvPr/>
        </p:nvSpPr>
        <p:spPr>
          <a:xfrm>
            <a:off x="310349" y="392183"/>
            <a:ext cx="17667300" cy="996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4400" dirty="0">
                <a:solidFill>
                  <a:schemeClr val="lt1"/>
                </a:solidFill>
                <a:latin typeface="Calibri"/>
              </a:rPr>
              <a:t>Policies Priorities: Past, Present, Future....</a:t>
            </a:r>
            <a:endParaRPr lang="en-US" sz="4400" i="0" u="none" strike="noStrike" cap="none" dirty="0">
              <a:solidFill>
                <a:schemeClr val="lt1"/>
              </a:solidFill>
              <a:latin typeface="Calibri"/>
            </a:endParaRPr>
          </a:p>
          <a:p>
            <a:pPr marL="0" marR="0" lvl="0" indent="0" algn="ctr" rtl="0">
              <a:lnSpc>
                <a:spcPct val="100000"/>
              </a:lnSpc>
              <a:spcBef>
                <a:spcPts val="0"/>
              </a:spcBef>
              <a:spcAft>
                <a:spcPts val="0"/>
              </a:spcAft>
              <a:buNone/>
            </a:pPr>
            <a:endParaRPr sz="3600" i="0" u="none" strike="noStrike" cap="none" dirty="0">
              <a:solidFill>
                <a:srgbClr val="000000"/>
              </a:solidFill>
              <a:latin typeface="Arial"/>
              <a:ea typeface="Arial"/>
              <a:cs typeface="Arial"/>
              <a:sym typeface="Arial"/>
            </a:endParaRPr>
          </a:p>
        </p:txBody>
      </p:sp>
      <p:cxnSp>
        <p:nvCxnSpPr>
          <p:cNvPr id="81" name="Google Shape;81;p2"/>
          <p:cNvCxnSpPr/>
          <p:nvPr/>
        </p:nvCxnSpPr>
        <p:spPr>
          <a:xfrm>
            <a:off x="929549" y="1203163"/>
            <a:ext cx="16428900" cy="25500"/>
          </a:xfrm>
          <a:prstGeom prst="straightConnector1">
            <a:avLst/>
          </a:prstGeom>
          <a:noFill/>
          <a:ln w="38100" cap="flat" cmpd="sng">
            <a:solidFill>
              <a:srgbClr val="EC4A67"/>
            </a:solidFill>
            <a:prstDash val="solid"/>
            <a:round/>
            <a:headEnd type="none" w="med" len="med"/>
            <a:tailEnd type="none" w="med" len="med"/>
          </a:ln>
        </p:spPr>
      </p:cxnSp>
      <p:sp>
        <p:nvSpPr>
          <p:cNvPr id="7" name="TextBox 6">
            <a:extLst>
              <a:ext uri="{FF2B5EF4-FFF2-40B4-BE49-F238E27FC236}">
                <a16:creationId xmlns:a16="http://schemas.microsoft.com/office/drawing/2014/main" id="{E9CB59EF-DA0E-BD4E-B06F-A9F63DE9EDCF}"/>
              </a:ext>
            </a:extLst>
          </p:cNvPr>
          <p:cNvSpPr txBox="1"/>
          <p:nvPr/>
        </p:nvSpPr>
        <p:spPr>
          <a:xfrm>
            <a:off x="2289213" y="2558094"/>
            <a:ext cx="13709573" cy="6808210"/>
          </a:xfrm>
          <a:prstGeom prst="rect">
            <a:avLst/>
          </a:prstGeom>
          <a:solidFill>
            <a:schemeClr val="bg1">
              <a:lumMod val="95000"/>
            </a:schemeClr>
          </a:solidFill>
        </p:spPr>
        <p:txBody>
          <a:bodyPr wrap="square">
            <a:spAutoFit/>
          </a:bodyPr>
          <a:lstStyle/>
          <a:p>
            <a:pPr marL="685800" marR="0">
              <a:lnSpc>
                <a:spcPct val="107000"/>
              </a:lnSpc>
              <a:spcBef>
                <a:spcPts val="0"/>
              </a:spcBef>
              <a:spcAft>
                <a:spcPts val="0"/>
              </a:spcAft>
            </a:pPr>
            <a:r>
              <a:rPr lang="en-US" sz="36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From the Founding Era Through the Truman Commission in 1947: Higher Education’s Democracy Mission was Celebrated.</a:t>
            </a:r>
          </a:p>
          <a:p>
            <a:pPr marL="685800" marR="0">
              <a:lnSpc>
                <a:spcPct val="107000"/>
              </a:lnSpc>
              <a:spcBef>
                <a:spcPts val="0"/>
              </a:spcBef>
              <a:spcAft>
                <a:spcPts val="0"/>
              </a:spcAft>
            </a:pPr>
            <a:endParaRPr lang="en-US" sz="3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685800" marR="0">
              <a:lnSpc>
                <a:spcPct val="107000"/>
              </a:lnSpc>
              <a:spcBef>
                <a:spcPts val="0"/>
              </a:spcBef>
              <a:spcAft>
                <a:spcPts val="0"/>
              </a:spcAft>
            </a:pPr>
            <a:r>
              <a:rPr lang="en-US" sz="36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Today, Policy Touts ROI or Economic Return on Investment.</a:t>
            </a:r>
          </a:p>
          <a:p>
            <a:pPr marL="685800" marR="0">
              <a:lnSpc>
                <a:spcPct val="107000"/>
              </a:lnSpc>
              <a:spcBef>
                <a:spcPts val="0"/>
              </a:spcBef>
              <a:spcAft>
                <a:spcPts val="0"/>
              </a:spcAft>
            </a:pPr>
            <a:endParaRPr lang="en-US" sz="3600"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685800" marR="0">
              <a:lnSpc>
                <a:spcPct val="107000"/>
              </a:lnSpc>
              <a:spcBef>
                <a:spcPts val="0"/>
              </a:spcBef>
              <a:spcAft>
                <a:spcPts val="0"/>
              </a:spcAft>
            </a:pPr>
            <a:r>
              <a:rPr lang="en-US" sz="3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Policy Message: </a:t>
            </a:r>
          </a:p>
          <a:p>
            <a:pPr marL="685800" marR="0">
              <a:lnSpc>
                <a:spcPct val="107000"/>
              </a:lnSpc>
              <a:spcBef>
                <a:spcPts val="0"/>
              </a:spcBef>
              <a:spcAft>
                <a:spcPts val="0"/>
              </a:spcAft>
            </a:pPr>
            <a:endParaRPr lang="en-US" sz="4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685800" marR="0">
              <a:lnSpc>
                <a:spcPct val="107000"/>
              </a:lnSpc>
              <a:spcBef>
                <a:spcPts val="0"/>
              </a:spcBef>
              <a:spcAft>
                <a:spcPts val="1000"/>
              </a:spcAft>
            </a:pPr>
            <a:r>
              <a:rPr lang="en-US" sz="3600" i="1" dirty="0">
                <a:solidFill>
                  <a:srgbClr val="C00000"/>
                </a:solidFill>
                <a:latin typeface="Calibri" panose="020F0502020204030204" pitchFamily="34" charset="0"/>
                <a:ea typeface="Calibri" panose="020F0502020204030204" pitchFamily="34" charset="0"/>
                <a:cs typeface="Times New Roman" panose="02020603050405020304" pitchFamily="18" charset="0"/>
              </a:rPr>
              <a:t> 		</a:t>
            </a:r>
            <a:r>
              <a:rPr lang="en-US" sz="3600" i="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From</a:t>
            </a:r>
            <a:r>
              <a:rPr lang="en-US" sz="3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6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Get a Degree, Get a Job, </a:t>
            </a:r>
            <a:r>
              <a:rPr lang="en-US" sz="3600" u="sng"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Give Back, </a:t>
            </a:r>
          </a:p>
          <a:p>
            <a:pPr marL="685800" marR="0">
              <a:lnSpc>
                <a:spcPct val="107000"/>
              </a:lnSpc>
              <a:spcBef>
                <a:spcPts val="0"/>
              </a:spcBef>
              <a:spcAft>
                <a:spcPts val="0"/>
              </a:spcAft>
            </a:pPr>
            <a:r>
              <a:rPr lang="en-US" sz="3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600" i="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To</a:t>
            </a:r>
            <a:r>
              <a:rPr lang="en-US" sz="3600" dirty="0">
                <a:solidFill>
                  <a:srgbClr val="C00000"/>
                </a:solidFill>
                <a:latin typeface="Calibri" panose="020F0502020204030204" pitchFamily="34" charset="0"/>
                <a:ea typeface="Calibri" panose="020F0502020204030204" pitchFamily="34" charset="0"/>
                <a:cs typeface="Times New Roman" panose="02020603050405020304" pitchFamily="18" charset="0"/>
              </a:rPr>
              <a:t> </a:t>
            </a:r>
            <a:r>
              <a:rPr lang="en-US" sz="36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Get a Degree, Get a Job,  </a:t>
            </a:r>
            <a:r>
              <a:rPr lang="en-US" sz="3600" u="sng" dirty="0">
                <a:solidFill>
                  <a:srgbClr val="C00000"/>
                </a:solidFill>
                <a:latin typeface="Calibri" panose="020F0502020204030204" pitchFamily="34" charset="0"/>
                <a:ea typeface="Calibri" panose="020F0502020204030204" pitchFamily="34" charset="0"/>
                <a:cs typeface="Times New Roman" panose="02020603050405020304" pitchFamily="18" charset="0"/>
              </a:rPr>
              <a:t>Get Ahead</a:t>
            </a:r>
            <a:r>
              <a:rPr lang="en-US" sz="3600" dirty="0">
                <a:solidFill>
                  <a:srgbClr val="C00000"/>
                </a:solidFill>
                <a:latin typeface="Calibri" panose="020F0502020204030204" pitchFamily="34" charset="0"/>
                <a:ea typeface="Calibri" panose="020F0502020204030204" pitchFamily="34" charset="0"/>
                <a:cs typeface="Times New Roman" panose="02020603050405020304" pitchFamily="18" charset="0"/>
              </a:rPr>
              <a:t>.   (Real Story)</a:t>
            </a:r>
          </a:p>
          <a:p>
            <a:pPr marL="685800" marR="0">
              <a:lnSpc>
                <a:spcPct val="107000"/>
              </a:lnSpc>
              <a:spcBef>
                <a:spcPts val="0"/>
              </a:spcBef>
              <a:spcAft>
                <a:spcPts val="0"/>
              </a:spcAft>
            </a:pPr>
            <a:endParaRPr lang="en-US" sz="36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685800" marR="0">
              <a:lnSpc>
                <a:spcPct val="107000"/>
              </a:lnSpc>
              <a:spcBef>
                <a:spcPts val="0"/>
              </a:spcBef>
              <a:spcAft>
                <a:spcPts val="0"/>
              </a:spcAft>
            </a:pPr>
            <a:r>
              <a:rPr lang="en-US" sz="3600" dirty="0">
                <a:solidFill>
                  <a:srgbClr val="C00000"/>
                </a:solidFill>
                <a:latin typeface="Calibri" panose="020F0502020204030204" pitchFamily="34" charset="0"/>
                <a:ea typeface="Calibri" panose="020F0502020204030204" pitchFamily="34" charset="0"/>
                <a:cs typeface="Times New Roman" panose="02020603050405020304" pitchFamily="18" charset="0"/>
              </a:rPr>
              <a:t>Today, Everyone Can See that Democracy Needs Repair.  The Time is Right to Make Civic Learning Both Expected and </a:t>
            </a:r>
            <a:r>
              <a:rPr lang="en-US" sz="3600" b="1" u="sng" dirty="0">
                <a:solidFill>
                  <a:srgbClr val="C00000"/>
                </a:solidFill>
                <a:latin typeface="Calibri" panose="020F0502020204030204" pitchFamily="34" charset="0"/>
                <a:ea typeface="Calibri" panose="020F0502020204030204" pitchFamily="34" charset="0"/>
                <a:cs typeface="Times New Roman" panose="02020603050405020304" pitchFamily="18" charset="0"/>
              </a:rPr>
              <a:t>Inclusive</a:t>
            </a:r>
            <a:r>
              <a:rPr lang="en-US" sz="3600" dirty="0">
                <a:solidFill>
                  <a:srgbClr val="C00000"/>
                </a:solidFill>
                <a:latin typeface="Calibri" panose="020F0502020204030204" pitchFamily="34" charset="0"/>
                <a:ea typeface="Calibri" panose="020F0502020204030204" pitchFamily="34" charset="0"/>
                <a:cs typeface="Times New Roman" panose="02020603050405020304" pitchFamily="18" charset="0"/>
              </a:rPr>
              <a:t>.</a:t>
            </a:r>
            <a:r>
              <a:rPr lang="en-US" sz="32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2" name="Arrow: Bent 1">
            <a:extLst>
              <a:ext uri="{FF2B5EF4-FFF2-40B4-BE49-F238E27FC236}">
                <a16:creationId xmlns:a16="http://schemas.microsoft.com/office/drawing/2014/main" id="{CF73726B-EEC4-4293-AB97-D3DF50DA27DF}"/>
              </a:ext>
            </a:extLst>
          </p:cNvPr>
          <p:cNvSpPr/>
          <p:nvPr/>
        </p:nvSpPr>
        <p:spPr>
          <a:xfrm flipV="1">
            <a:off x="4684289" y="6737683"/>
            <a:ext cx="850234" cy="641679"/>
          </a:xfrm>
          <a:prstGeom prst="bentArrow">
            <a:avLst/>
          </a:prstGeom>
          <a:gradFill>
            <a:gsLst>
              <a:gs pos="0">
                <a:srgbClr val="C00000"/>
              </a:gs>
              <a:gs pos="44000">
                <a:srgbClr val="E57170"/>
              </a:gs>
              <a:gs pos="63000">
                <a:srgbClr val="ED8988"/>
              </a:gs>
              <a:gs pos="91000">
                <a:srgbClr val="BC0400"/>
              </a:gs>
            </a:gsLst>
            <a:lin ang="16200000" scaled="1"/>
          </a:gradFill>
          <a:ln w="5715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3503736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2"/>
          <p:cNvSpPr/>
          <p:nvPr/>
        </p:nvSpPr>
        <p:spPr>
          <a:xfrm>
            <a:off x="0" y="0"/>
            <a:ext cx="18288000" cy="1460500"/>
          </a:xfrm>
          <a:custGeom>
            <a:avLst/>
            <a:gdLst/>
            <a:ahLst/>
            <a:cxnLst/>
            <a:rect l="l" t="t" r="r" b="b"/>
            <a:pathLst>
              <a:path w="18288000" h="1590675" extrusionOk="0">
                <a:moveTo>
                  <a:pt x="0" y="1590675"/>
                </a:moveTo>
                <a:lnTo>
                  <a:pt x="18288000" y="1590675"/>
                </a:lnTo>
                <a:lnTo>
                  <a:pt x="18288000" y="0"/>
                </a:lnTo>
                <a:lnTo>
                  <a:pt x="0" y="0"/>
                </a:lnTo>
                <a:lnTo>
                  <a:pt x="0" y="1590675"/>
                </a:lnTo>
                <a:close/>
              </a:path>
            </a:pathLst>
          </a:custGeom>
          <a:solidFill>
            <a:srgbClr val="45B9DD"/>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 name="Google Shape;79;p2"/>
          <p:cNvSpPr txBox="1"/>
          <p:nvPr/>
        </p:nvSpPr>
        <p:spPr>
          <a:xfrm>
            <a:off x="310362" y="231763"/>
            <a:ext cx="17667300" cy="996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4200" dirty="0">
                <a:solidFill>
                  <a:schemeClr val="lt1"/>
                </a:solidFill>
                <a:latin typeface="Calibri"/>
              </a:rPr>
              <a:t>From Crucible Moment (2012) to a New CLDE Coalition</a:t>
            </a:r>
            <a:endParaRPr lang="en-US" sz="3600" i="0" u="none" strike="noStrike" cap="none">
              <a:solidFill>
                <a:schemeClr val="lt1"/>
              </a:solidFill>
              <a:latin typeface="Calibri"/>
              <a:ea typeface="Arial"/>
              <a:cs typeface="Arial"/>
            </a:endParaRPr>
          </a:p>
        </p:txBody>
      </p:sp>
      <p:cxnSp>
        <p:nvCxnSpPr>
          <p:cNvPr id="81" name="Google Shape;81;p2"/>
          <p:cNvCxnSpPr/>
          <p:nvPr/>
        </p:nvCxnSpPr>
        <p:spPr>
          <a:xfrm>
            <a:off x="929550" y="1063350"/>
            <a:ext cx="16428900" cy="25500"/>
          </a:xfrm>
          <a:prstGeom prst="straightConnector1">
            <a:avLst/>
          </a:prstGeom>
          <a:noFill/>
          <a:ln w="38100" cap="flat" cmpd="sng">
            <a:solidFill>
              <a:srgbClr val="EC4A67"/>
            </a:solidFill>
            <a:prstDash val="solid"/>
            <a:round/>
            <a:headEnd type="none" w="med" len="med"/>
            <a:tailEnd type="none" w="med" len="med"/>
          </a:ln>
        </p:spPr>
      </p:cxnSp>
      <p:pic>
        <p:nvPicPr>
          <p:cNvPr id="9" name="Google Shape;115;p4" descr="Complete College America">
            <a:extLst>
              <a:ext uri="{FF2B5EF4-FFF2-40B4-BE49-F238E27FC236}">
                <a16:creationId xmlns:a16="http://schemas.microsoft.com/office/drawing/2014/main" id="{A84073AE-3225-6A4E-8DA3-CF0C59DADB24}"/>
              </a:ext>
            </a:extLst>
          </p:cNvPr>
          <p:cNvPicPr preferRelativeResize="0"/>
          <p:nvPr/>
        </p:nvPicPr>
        <p:blipFill>
          <a:blip r:embed="rId3">
            <a:alphaModFix/>
          </a:blip>
          <a:stretch>
            <a:fillRect/>
          </a:stretch>
        </p:blipFill>
        <p:spPr>
          <a:xfrm>
            <a:off x="7025272" y="1821832"/>
            <a:ext cx="3026001" cy="1358089"/>
          </a:xfrm>
          <a:prstGeom prst="rect">
            <a:avLst/>
          </a:prstGeom>
          <a:noFill/>
          <a:ln>
            <a:noFill/>
          </a:ln>
        </p:spPr>
      </p:pic>
      <p:pic>
        <p:nvPicPr>
          <p:cNvPr id="10" name="Google Shape;103;p4">
            <a:extLst>
              <a:ext uri="{FF2B5EF4-FFF2-40B4-BE49-F238E27FC236}">
                <a16:creationId xmlns:a16="http://schemas.microsoft.com/office/drawing/2014/main" id="{DBFC097B-6EE6-D546-B8C8-70E0F5305F75}"/>
              </a:ext>
            </a:extLst>
          </p:cNvPr>
          <p:cNvPicPr preferRelativeResize="0"/>
          <p:nvPr/>
        </p:nvPicPr>
        <p:blipFill>
          <a:blip r:embed="rId4">
            <a:alphaModFix/>
          </a:blip>
          <a:stretch>
            <a:fillRect/>
          </a:stretch>
        </p:blipFill>
        <p:spPr>
          <a:xfrm>
            <a:off x="10487651" y="2255147"/>
            <a:ext cx="2436366" cy="483724"/>
          </a:xfrm>
          <a:prstGeom prst="rect">
            <a:avLst/>
          </a:prstGeom>
          <a:noFill/>
          <a:ln>
            <a:noFill/>
          </a:ln>
        </p:spPr>
      </p:pic>
      <p:pic>
        <p:nvPicPr>
          <p:cNvPr id="11" name="Google Shape;71;p1" descr="page1image32231696">
            <a:extLst>
              <a:ext uri="{FF2B5EF4-FFF2-40B4-BE49-F238E27FC236}">
                <a16:creationId xmlns:a16="http://schemas.microsoft.com/office/drawing/2014/main" id="{AAF4A328-2B5F-CE4E-9BA2-892FAC0383A7}"/>
              </a:ext>
            </a:extLst>
          </p:cNvPr>
          <p:cNvPicPr preferRelativeResize="0"/>
          <p:nvPr/>
        </p:nvPicPr>
        <p:blipFill rotWithShape="1">
          <a:blip r:embed="rId5">
            <a:alphaModFix/>
          </a:blip>
          <a:srcRect/>
          <a:stretch/>
        </p:blipFill>
        <p:spPr>
          <a:xfrm>
            <a:off x="13290512" y="1937710"/>
            <a:ext cx="3188674" cy="1116342"/>
          </a:xfrm>
          <a:prstGeom prst="rect">
            <a:avLst/>
          </a:prstGeom>
          <a:noFill/>
          <a:ln>
            <a:noFill/>
          </a:ln>
        </p:spPr>
      </p:pic>
      <p:pic>
        <p:nvPicPr>
          <p:cNvPr id="12" name="Google Shape;80;p2">
            <a:extLst>
              <a:ext uri="{FF2B5EF4-FFF2-40B4-BE49-F238E27FC236}">
                <a16:creationId xmlns:a16="http://schemas.microsoft.com/office/drawing/2014/main" id="{6E819C44-6C1E-EC41-87C3-3C33600EAE94}"/>
              </a:ext>
            </a:extLst>
          </p:cNvPr>
          <p:cNvPicPr preferRelativeResize="0"/>
          <p:nvPr/>
        </p:nvPicPr>
        <p:blipFill>
          <a:blip r:embed="rId6">
            <a:alphaModFix/>
          </a:blip>
          <a:stretch>
            <a:fillRect/>
          </a:stretch>
        </p:blipFill>
        <p:spPr>
          <a:xfrm>
            <a:off x="2300749" y="3694882"/>
            <a:ext cx="13686502" cy="6577779"/>
          </a:xfrm>
          <a:prstGeom prst="rect">
            <a:avLst/>
          </a:prstGeom>
          <a:noFill/>
          <a:ln>
            <a:noFill/>
          </a:ln>
        </p:spPr>
      </p:pic>
      <p:pic>
        <p:nvPicPr>
          <p:cNvPr id="13" name="Picture 12">
            <a:extLst>
              <a:ext uri="{FF2B5EF4-FFF2-40B4-BE49-F238E27FC236}">
                <a16:creationId xmlns:a16="http://schemas.microsoft.com/office/drawing/2014/main" id="{00FF0015-7EDD-43EC-AAED-4347CA6B5A7E}"/>
              </a:ext>
            </a:extLst>
          </p:cNvPr>
          <p:cNvPicPr>
            <a:picLocks noChangeAspect="1"/>
          </p:cNvPicPr>
          <p:nvPr/>
        </p:nvPicPr>
        <p:blipFill>
          <a:blip r:embed="rId7"/>
          <a:stretch>
            <a:fillRect/>
          </a:stretch>
        </p:blipFill>
        <p:spPr>
          <a:xfrm>
            <a:off x="1956752" y="2211405"/>
            <a:ext cx="1971158" cy="602474"/>
          </a:xfrm>
          <a:prstGeom prst="rect">
            <a:avLst/>
          </a:prstGeom>
        </p:spPr>
      </p:pic>
      <p:pic>
        <p:nvPicPr>
          <p:cNvPr id="2" name="Picture 2" descr="A picture containing text, device&#10;&#10;Description automatically generated">
            <a:extLst>
              <a:ext uri="{FF2B5EF4-FFF2-40B4-BE49-F238E27FC236}">
                <a16:creationId xmlns:a16="http://schemas.microsoft.com/office/drawing/2014/main" id="{6E2966A3-300E-524E-FDC4-98618E90E55A}"/>
              </a:ext>
            </a:extLst>
          </p:cNvPr>
          <p:cNvPicPr>
            <a:picLocks noChangeAspect="1"/>
          </p:cNvPicPr>
          <p:nvPr/>
        </p:nvPicPr>
        <p:blipFill>
          <a:blip r:embed="rId8"/>
          <a:stretch>
            <a:fillRect/>
          </a:stretch>
        </p:blipFill>
        <p:spPr>
          <a:xfrm>
            <a:off x="4185588" y="1662154"/>
            <a:ext cx="2743200" cy="1673684"/>
          </a:xfrm>
          <a:prstGeom prst="rect">
            <a:avLst/>
          </a:prstGeom>
        </p:spPr>
      </p:pic>
    </p:spTree>
    <p:extLst>
      <p:ext uri="{BB962C8B-B14F-4D97-AF65-F5344CB8AC3E}">
        <p14:creationId xmlns:p14="http://schemas.microsoft.com/office/powerpoint/2010/main" val="29619321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pic>
        <p:nvPicPr>
          <p:cNvPr id="115" name="Google Shape;115;p4" descr="Complete College America"/>
          <p:cNvPicPr preferRelativeResize="0"/>
          <p:nvPr/>
        </p:nvPicPr>
        <p:blipFill>
          <a:blip r:embed="rId3">
            <a:alphaModFix/>
          </a:blip>
          <a:stretch>
            <a:fillRect/>
          </a:stretch>
        </p:blipFill>
        <p:spPr>
          <a:xfrm>
            <a:off x="9790929" y="7582850"/>
            <a:ext cx="4286250" cy="2250281"/>
          </a:xfrm>
          <a:prstGeom prst="rect">
            <a:avLst/>
          </a:prstGeom>
          <a:noFill/>
          <a:ln>
            <a:noFill/>
          </a:ln>
        </p:spPr>
      </p:pic>
      <p:sp>
        <p:nvSpPr>
          <p:cNvPr id="97" name="Google Shape;97;p4"/>
          <p:cNvSpPr/>
          <p:nvPr/>
        </p:nvSpPr>
        <p:spPr>
          <a:xfrm>
            <a:off x="0" y="469270"/>
            <a:ext cx="18288000" cy="5007720"/>
          </a:xfrm>
          <a:custGeom>
            <a:avLst/>
            <a:gdLst/>
            <a:ahLst/>
            <a:cxnLst/>
            <a:rect l="l" t="t" r="r" b="b"/>
            <a:pathLst>
              <a:path w="18288000" h="1590675" extrusionOk="0">
                <a:moveTo>
                  <a:pt x="0" y="1590675"/>
                </a:moveTo>
                <a:lnTo>
                  <a:pt x="18288000" y="1590675"/>
                </a:lnTo>
                <a:lnTo>
                  <a:pt x="18288000" y="0"/>
                </a:lnTo>
                <a:lnTo>
                  <a:pt x="0" y="0"/>
                </a:lnTo>
                <a:lnTo>
                  <a:pt x="0" y="1590675"/>
                </a:lnTo>
                <a:close/>
              </a:path>
            </a:pathLst>
          </a:custGeom>
          <a:gradFill flip="none" rotWithShape="1">
            <a:gsLst>
              <a:gs pos="0">
                <a:srgbClr val="45B9DD">
                  <a:shade val="30000"/>
                  <a:satMod val="115000"/>
                </a:srgbClr>
              </a:gs>
              <a:gs pos="50000">
                <a:srgbClr val="45B9DD">
                  <a:shade val="67500"/>
                  <a:satMod val="115000"/>
                </a:srgbClr>
              </a:gs>
              <a:gs pos="100000">
                <a:srgbClr val="45B9DD">
                  <a:shade val="100000"/>
                  <a:satMod val="115000"/>
                </a:srgbClr>
              </a:gs>
            </a:gsLst>
            <a:lin ang="8100000" scaled="1"/>
            <a:tileRect/>
          </a:gra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sp>
        <p:nvSpPr>
          <p:cNvPr id="98" name="Google Shape;98;p4"/>
          <p:cNvSpPr txBox="1"/>
          <p:nvPr/>
        </p:nvSpPr>
        <p:spPr>
          <a:xfrm>
            <a:off x="2641425" y="1427713"/>
            <a:ext cx="12270024" cy="7323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4800" b="1" dirty="0">
                <a:solidFill>
                  <a:schemeClr val="bg1">
                    <a:lumMod val="95000"/>
                  </a:schemeClr>
                </a:solidFill>
                <a:latin typeface="Calibri"/>
                <a:cs typeface="Times New Roman"/>
              </a:rPr>
              <a:t>CLDE’s Shared Commitment Statement</a:t>
            </a:r>
            <a:endParaRPr lang="en-US" sz="4800" b="1" i="0" u="none" strike="noStrike" cap="none" dirty="0">
              <a:solidFill>
                <a:schemeClr val="bg1">
                  <a:lumMod val="95000"/>
                </a:schemeClr>
              </a:solidFill>
              <a:latin typeface="Calibri"/>
              <a:cs typeface="Times New Roman"/>
            </a:endParaRPr>
          </a:p>
          <a:p>
            <a:pPr marL="0" marR="0" lvl="0" indent="0" algn="ctr" rtl="0">
              <a:lnSpc>
                <a:spcPct val="100000"/>
              </a:lnSpc>
              <a:spcBef>
                <a:spcPts val="0"/>
              </a:spcBef>
              <a:spcAft>
                <a:spcPts val="0"/>
              </a:spcAft>
              <a:buNone/>
            </a:pPr>
            <a:endParaRPr sz="4400" b="1" i="0" u="none" strike="noStrike" cap="none" dirty="0">
              <a:solidFill>
                <a:schemeClr val="bg1">
                  <a:lumMod val="95000"/>
                </a:schemeClr>
              </a:solidFill>
              <a:latin typeface="Calibri"/>
              <a:cs typeface="Times New Roman" panose="02020603050405020304" pitchFamily="18" charset="0"/>
            </a:endParaRPr>
          </a:p>
        </p:txBody>
      </p:sp>
      <p:sp>
        <p:nvSpPr>
          <p:cNvPr id="99" name="Google Shape;99;p4"/>
          <p:cNvSpPr txBox="1"/>
          <p:nvPr/>
        </p:nvSpPr>
        <p:spPr>
          <a:xfrm>
            <a:off x="505725" y="1713613"/>
            <a:ext cx="4271400" cy="44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700">
              <a:latin typeface="Open Sans"/>
              <a:ea typeface="Open Sans"/>
              <a:cs typeface="Open Sans"/>
              <a:sym typeface="Open Sans"/>
            </a:endParaRPr>
          </a:p>
        </p:txBody>
      </p:sp>
      <p:pic>
        <p:nvPicPr>
          <p:cNvPr id="103" name="Google Shape;103;p4"/>
          <p:cNvPicPr preferRelativeResize="0"/>
          <p:nvPr/>
        </p:nvPicPr>
        <p:blipFill>
          <a:blip r:embed="rId4">
            <a:alphaModFix/>
          </a:blip>
          <a:stretch>
            <a:fillRect/>
          </a:stretch>
        </p:blipFill>
        <p:spPr>
          <a:xfrm>
            <a:off x="6988974" y="6299321"/>
            <a:ext cx="3895311" cy="960800"/>
          </a:xfrm>
          <a:prstGeom prst="rect">
            <a:avLst/>
          </a:prstGeom>
          <a:noFill/>
          <a:ln>
            <a:noFill/>
          </a:ln>
        </p:spPr>
      </p:pic>
      <p:cxnSp>
        <p:nvCxnSpPr>
          <p:cNvPr id="112" name="Google Shape;112;p4"/>
          <p:cNvCxnSpPr>
            <a:cxnSpLocks/>
          </p:cNvCxnSpPr>
          <p:nvPr/>
        </p:nvCxnSpPr>
        <p:spPr>
          <a:xfrm>
            <a:off x="2161751" y="2992532"/>
            <a:ext cx="13913593" cy="81442"/>
          </a:xfrm>
          <a:prstGeom prst="straightConnector1">
            <a:avLst/>
          </a:prstGeom>
          <a:noFill/>
          <a:ln w="38100" cap="flat" cmpd="sng">
            <a:solidFill>
              <a:srgbClr val="EC4A67"/>
            </a:solidFill>
            <a:prstDash val="solid"/>
            <a:round/>
            <a:headEnd type="none" w="med" len="med"/>
            <a:tailEnd type="none" w="med" len="med"/>
          </a:ln>
        </p:spPr>
      </p:cxnSp>
      <p:pic>
        <p:nvPicPr>
          <p:cNvPr id="116" name="Google Shape;116;p4" descr="College Promise"/>
          <p:cNvPicPr preferRelativeResize="0"/>
          <p:nvPr/>
        </p:nvPicPr>
        <p:blipFill>
          <a:blip r:embed="rId5">
            <a:alphaModFix/>
          </a:blip>
          <a:stretch>
            <a:fillRect/>
          </a:stretch>
        </p:blipFill>
        <p:spPr>
          <a:xfrm>
            <a:off x="1750308" y="5954975"/>
            <a:ext cx="3637610" cy="1816676"/>
          </a:xfrm>
          <a:prstGeom prst="rect">
            <a:avLst/>
          </a:prstGeom>
          <a:noFill/>
          <a:ln>
            <a:noFill/>
          </a:ln>
        </p:spPr>
      </p:pic>
      <p:sp>
        <p:nvSpPr>
          <p:cNvPr id="29" name="TextBox 28">
            <a:extLst>
              <a:ext uri="{FF2B5EF4-FFF2-40B4-BE49-F238E27FC236}">
                <a16:creationId xmlns:a16="http://schemas.microsoft.com/office/drawing/2014/main" id="{27E247F9-303C-3B41-8461-4F506835154C}"/>
              </a:ext>
            </a:extLst>
          </p:cNvPr>
          <p:cNvSpPr txBox="1"/>
          <p:nvPr/>
        </p:nvSpPr>
        <p:spPr>
          <a:xfrm>
            <a:off x="1522135" y="3361320"/>
            <a:ext cx="15192824" cy="707886"/>
          </a:xfrm>
          <a:prstGeom prst="rect">
            <a:avLst/>
          </a:prstGeom>
          <a:noFill/>
        </p:spPr>
        <p:txBody>
          <a:bodyPr wrap="square">
            <a:spAutoFit/>
          </a:bodyPr>
          <a:lstStyle/>
          <a:p>
            <a:pPr marL="0" lvl="0" indent="0" algn="ctr" rtl="0">
              <a:spcBef>
                <a:spcPts val="0"/>
              </a:spcBef>
              <a:spcAft>
                <a:spcPts val="0"/>
              </a:spcAft>
              <a:buNone/>
            </a:pPr>
            <a:r>
              <a:rPr lang="en-US" sz="4000" dirty="0">
                <a:solidFill>
                  <a:schemeClr val="bg1"/>
                </a:solidFill>
                <a:latin typeface="Adobe Devanagari" panose="02040503050201020203" pitchFamily="18" charset="0"/>
                <a:cs typeface="Adobe Devanagari" panose="02040503050201020203" pitchFamily="18" charset="0"/>
              </a:rPr>
              <a:t>Democracy Learning is a Top Priority for Postsecondary Education.</a:t>
            </a:r>
          </a:p>
        </p:txBody>
      </p:sp>
      <p:cxnSp>
        <p:nvCxnSpPr>
          <p:cNvPr id="14" name="Google Shape;112;p4">
            <a:extLst>
              <a:ext uri="{FF2B5EF4-FFF2-40B4-BE49-F238E27FC236}">
                <a16:creationId xmlns:a16="http://schemas.microsoft.com/office/drawing/2014/main" id="{EC5A4ECC-96AB-4394-8982-9CB748D22F50}"/>
              </a:ext>
            </a:extLst>
          </p:cNvPr>
          <p:cNvCxnSpPr>
            <a:cxnSpLocks/>
          </p:cNvCxnSpPr>
          <p:nvPr/>
        </p:nvCxnSpPr>
        <p:spPr>
          <a:xfrm>
            <a:off x="2197513" y="4357156"/>
            <a:ext cx="13892579" cy="51000"/>
          </a:xfrm>
          <a:prstGeom prst="straightConnector1">
            <a:avLst/>
          </a:prstGeom>
          <a:noFill/>
          <a:ln w="38100" cap="flat" cmpd="sng">
            <a:solidFill>
              <a:srgbClr val="EC4A67"/>
            </a:solidFill>
            <a:prstDash val="solid"/>
            <a:round/>
            <a:headEnd type="none" w="med" len="med"/>
            <a:tailEnd type="none" w="med" len="med"/>
          </a:ln>
        </p:spPr>
      </p:cxnSp>
      <p:pic>
        <p:nvPicPr>
          <p:cNvPr id="3" name="Picture 2">
            <a:extLst>
              <a:ext uri="{FF2B5EF4-FFF2-40B4-BE49-F238E27FC236}">
                <a16:creationId xmlns:a16="http://schemas.microsoft.com/office/drawing/2014/main" id="{D14BF5F2-0949-4FA0-AC4B-3137391703A3}"/>
              </a:ext>
            </a:extLst>
          </p:cNvPr>
          <p:cNvPicPr>
            <a:picLocks noChangeAspect="1"/>
          </p:cNvPicPr>
          <p:nvPr/>
        </p:nvPicPr>
        <p:blipFill>
          <a:blip r:embed="rId6"/>
          <a:stretch>
            <a:fillRect/>
          </a:stretch>
        </p:blipFill>
        <p:spPr>
          <a:xfrm>
            <a:off x="4461869" y="8174584"/>
            <a:ext cx="3330535" cy="1047617"/>
          </a:xfrm>
          <a:prstGeom prst="rect">
            <a:avLst/>
          </a:prstGeom>
        </p:spPr>
      </p:pic>
      <p:pic>
        <p:nvPicPr>
          <p:cNvPr id="2" name="Picture 3" descr="A picture containing text, device&#10;&#10;Description automatically generated">
            <a:extLst>
              <a:ext uri="{FF2B5EF4-FFF2-40B4-BE49-F238E27FC236}">
                <a16:creationId xmlns:a16="http://schemas.microsoft.com/office/drawing/2014/main" id="{2AEA28C4-42A4-EF66-87E7-52E03CE60D17}"/>
              </a:ext>
            </a:extLst>
          </p:cNvPr>
          <p:cNvPicPr>
            <a:picLocks noChangeAspect="1"/>
          </p:cNvPicPr>
          <p:nvPr/>
        </p:nvPicPr>
        <p:blipFill>
          <a:blip r:embed="rId7"/>
          <a:stretch>
            <a:fillRect/>
          </a:stretch>
        </p:blipFill>
        <p:spPr>
          <a:xfrm>
            <a:off x="13447059" y="5785834"/>
            <a:ext cx="3321423" cy="205020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4"/>
          <p:cNvSpPr/>
          <p:nvPr/>
        </p:nvSpPr>
        <p:spPr>
          <a:xfrm>
            <a:off x="0" y="0"/>
            <a:ext cx="18288000" cy="1460500"/>
          </a:xfrm>
          <a:custGeom>
            <a:avLst/>
            <a:gdLst/>
            <a:ahLst/>
            <a:cxnLst/>
            <a:rect l="l" t="t" r="r" b="b"/>
            <a:pathLst>
              <a:path w="18288000" h="1590675" extrusionOk="0">
                <a:moveTo>
                  <a:pt x="0" y="1590675"/>
                </a:moveTo>
                <a:lnTo>
                  <a:pt x="18288000" y="1590675"/>
                </a:lnTo>
                <a:lnTo>
                  <a:pt x="18288000" y="0"/>
                </a:lnTo>
                <a:lnTo>
                  <a:pt x="0" y="0"/>
                </a:lnTo>
                <a:lnTo>
                  <a:pt x="0" y="1590675"/>
                </a:lnTo>
                <a:close/>
              </a:path>
            </a:pathLst>
          </a:custGeom>
          <a:solidFill>
            <a:srgbClr val="45B9DD"/>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8" name="Google Shape;98;p4"/>
          <p:cNvSpPr txBox="1"/>
          <p:nvPr/>
        </p:nvSpPr>
        <p:spPr>
          <a:xfrm>
            <a:off x="360350" y="282838"/>
            <a:ext cx="17667300" cy="7323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4400" dirty="0">
                <a:solidFill>
                  <a:schemeClr val="lt1"/>
                </a:solidFill>
                <a:latin typeface="Calibri"/>
              </a:rPr>
              <a:t>Shared Commitment Endorsed by Over 70 Partners</a:t>
            </a:r>
            <a:endParaRPr lang="en-US" sz="4400" i="0" u="none" strike="noStrike" cap="none" dirty="0">
              <a:solidFill>
                <a:schemeClr val="lt1"/>
              </a:solidFill>
              <a:latin typeface="Calibri"/>
              <a:ea typeface="Arial"/>
              <a:cs typeface="Arial"/>
            </a:endParaRPr>
          </a:p>
          <a:p>
            <a:pPr marL="0" marR="0" lvl="0" indent="0" algn="ctr" rtl="0">
              <a:lnSpc>
                <a:spcPct val="100000"/>
              </a:lnSpc>
              <a:spcBef>
                <a:spcPts val="0"/>
              </a:spcBef>
              <a:spcAft>
                <a:spcPts val="0"/>
              </a:spcAft>
              <a:buNone/>
            </a:pPr>
            <a:endParaRPr sz="3600" i="0" u="none" strike="noStrike" cap="none" dirty="0">
              <a:solidFill>
                <a:srgbClr val="000000"/>
              </a:solidFill>
              <a:latin typeface="Arial"/>
              <a:ea typeface="Arial"/>
              <a:cs typeface="Arial"/>
              <a:sym typeface="Arial"/>
            </a:endParaRPr>
          </a:p>
        </p:txBody>
      </p:sp>
      <p:sp>
        <p:nvSpPr>
          <p:cNvPr id="99" name="Google Shape;99;p4"/>
          <p:cNvSpPr txBox="1"/>
          <p:nvPr/>
        </p:nvSpPr>
        <p:spPr>
          <a:xfrm>
            <a:off x="505725" y="1568875"/>
            <a:ext cx="4271400" cy="44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700">
              <a:latin typeface="Open Sans"/>
              <a:ea typeface="Open Sans"/>
              <a:cs typeface="Open Sans"/>
              <a:sym typeface="Open Sans"/>
            </a:endParaRPr>
          </a:p>
        </p:txBody>
      </p:sp>
      <p:sp>
        <p:nvSpPr>
          <p:cNvPr id="100" name="Google Shape;100;p4"/>
          <p:cNvSpPr/>
          <p:nvPr/>
        </p:nvSpPr>
        <p:spPr>
          <a:xfrm>
            <a:off x="25500" y="1460500"/>
            <a:ext cx="11753100" cy="8826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1" name="Google Shape;101;p4"/>
          <p:cNvPicPr preferRelativeResize="0"/>
          <p:nvPr/>
        </p:nvPicPr>
        <p:blipFill>
          <a:blip r:embed="rId3">
            <a:alphaModFix/>
          </a:blip>
          <a:stretch>
            <a:fillRect/>
          </a:stretch>
        </p:blipFill>
        <p:spPr>
          <a:xfrm>
            <a:off x="993625" y="8462475"/>
            <a:ext cx="2883475" cy="1284050"/>
          </a:xfrm>
          <a:prstGeom prst="rect">
            <a:avLst/>
          </a:prstGeom>
          <a:noFill/>
          <a:ln>
            <a:noFill/>
          </a:ln>
        </p:spPr>
      </p:pic>
      <p:pic>
        <p:nvPicPr>
          <p:cNvPr id="103" name="Google Shape;103;p4"/>
          <p:cNvPicPr preferRelativeResize="0"/>
          <p:nvPr/>
        </p:nvPicPr>
        <p:blipFill>
          <a:blip r:embed="rId4">
            <a:alphaModFix/>
          </a:blip>
          <a:stretch>
            <a:fillRect/>
          </a:stretch>
        </p:blipFill>
        <p:spPr>
          <a:xfrm>
            <a:off x="7268212" y="8607662"/>
            <a:ext cx="3219350" cy="732200"/>
          </a:xfrm>
          <a:prstGeom prst="rect">
            <a:avLst/>
          </a:prstGeom>
          <a:noFill/>
          <a:ln>
            <a:noFill/>
          </a:ln>
        </p:spPr>
      </p:pic>
      <p:pic>
        <p:nvPicPr>
          <p:cNvPr id="104" name="Google Shape;104;p4" descr="The Education Trust - New York"/>
          <p:cNvPicPr preferRelativeResize="0"/>
          <p:nvPr/>
        </p:nvPicPr>
        <p:blipFill>
          <a:blip r:embed="rId5">
            <a:alphaModFix/>
          </a:blip>
          <a:stretch>
            <a:fillRect/>
          </a:stretch>
        </p:blipFill>
        <p:spPr>
          <a:xfrm>
            <a:off x="3194170" y="6116237"/>
            <a:ext cx="4968154" cy="1460500"/>
          </a:xfrm>
          <a:prstGeom prst="rect">
            <a:avLst/>
          </a:prstGeom>
          <a:noFill/>
          <a:ln>
            <a:noFill/>
          </a:ln>
        </p:spPr>
      </p:pic>
      <p:pic>
        <p:nvPicPr>
          <p:cNvPr id="105" name="Google Shape;105;p4" descr="About Us | Tax Alliance for Economic Mobility"/>
          <p:cNvPicPr preferRelativeResize="0"/>
          <p:nvPr/>
        </p:nvPicPr>
        <p:blipFill>
          <a:blip r:embed="rId6">
            <a:alphaModFix/>
          </a:blip>
          <a:stretch>
            <a:fillRect/>
          </a:stretch>
        </p:blipFill>
        <p:spPr>
          <a:xfrm>
            <a:off x="357807" y="5416881"/>
            <a:ext cx="2857500" cy="1666875"/>
          </a:xfrm>
          <a:prstGeom prst="rect">
            <a:avLst/>
          </a:prstGeom>
          <a:noFill/>
          <a:ln>
            <a:noFill/>
          </a:ln>
        </p:spPr>
      </p:pic>
      <p:pic>
        <p:nvPicPr>
          <p:cNvPr id="106" name="Google Shape;106;p4"/>
          <p:cNvPicPr preferRelativeResize="0"/>
          <p:nvPr/>
        </p:nvPicPr>
        <p:blipFill>
          <a:blip r:embed="rId7">
            <a:alphaModFix/>
          </a:blip>
          <a:stretch>
            <a:fillRect/>
          </a:stretch>
        </p:blipFill>
        <p:spPr>
          <a:xfrm>
            <a:off x="516179" y="3861375"/>
            <a:ext cx="2836583" cy="1284050"/>
          </a:xfrm>
          <a:prstGeom prst="rect">
            <a:avLst/>
          </a:prstGeom>
          <a:noFill/>
          <a:ln>
            <a:noFill/>
          </a:ln>
        </p:spPr>
      </p:pic>
      <p:pic>
        <p:nvPicPr>
          <p:cNvPr id="107" name="Google Shape;107;p4" descr="Achieving the Dream | www.dscc.edu"/>
          <p:cNvPicPr preferRelativeResize="0"/>
          <p:nvPr/>
        </p:nvPicPr>
        <p:blipFill>
          <a:blip r:embed="rId8">
            <a:alphaModFix/>
          </a:blip>
          <a:stretch>
            <a:fillRect/>
          </a:stretch>
        </p:blipFill>
        <p:spPr>
          <a:xfrm>
            <a:off x="8012450" y="5554638"/>
            <a:ext cx="4200476" cy="2316439"/>
          </a:xfrm>
          <a:prstGeom prst="rect">
            <a:avLst/>
          </a:prstGeom>
          <a:noFill/>
          <a:ln>
            <a:noFill/>
          </a:ln>
        </p:spPr>
      </p:pic>
      <p:pic>
        <p:nvPicPr>
          <p:cNvPr id="108" name="Google Shape;108;p4"/>
          <p:cNvPicPr preferRelativeResize="0"/>
          <p:nvPr/>
        </p:nvPicPr>
        <p:blipFill>
          <a:blip r:embed="rId9">
            <a:alphaModFix/>
          </a:blip>
          <a:stretch>
            <a:fillRect/>
          </a:stretch>
        </p:blipFill>
        <p:spPr>
          <a:xfrm>
            <a:off x="4102024" y="4140425"/>
            <a:ext cx="2505969" cy="1284050"/>
          </a:xfrm>
          <a:prstGeom prst="rect">
            <a:avLst/>
          </a:prstGeom>
          <a:noFill/>
          <a:ln>
            <a:noFill/>
          </a:ln>
        </p:spPr>
      </p:pic>
      <p:pic>
        <p:nvPicPr>
          <p:cNvPr id="109" name="Google Shape;109;p4"/>
          <p:cNvPicPr preferRelativeResize="0"/>
          <p:nvPr/>
        </p:nvPicPr>
        <p:blipFill>
          <a:blip r:embed="rId10">
            <a:alphaModFix/>
          </a:blip>
          <a:stretch>
            <a:fillRect/>
          </a:stretch>
        </p:blipFill>
        <p:spPr>
          <a:xfrm>
            <a:off x="8957924" y="3075175"/>
            <a:ext cx="4546395" cy="1460500"/>
          </a:xfrm>
          <a:prstGeom prst="rect">
            <a:avLst/>
          </a:prstGeom>
          <a:noFill/>
          <a:ln>
            <a:noFill/>
          </a:ln>
        </p:spPr>
      </p:pic>
      <p:pic>
        <p:nvPicPr>
          <p:cNvPr id="110" name="Google Shape;110;p4" descr="CIRCLE Statement and Readings on Anti-Blackness in Our Communities | CIRCLE"/>
          <p:cNvPicPr preferRelativeResize="0"/>
          <p:nvPr/>
        </p:nvPicPr>
        <p:blipFill>
          <a:blip r:embed="rId11">
            <a:alphaModFix/>
          </a:blip>
          <a:stretch>
            <a:fillRect/>
          </a:stretch>
        </p:blipFill>
        <p:spPr>
          <a:xfrm>
            <a:off x="346978" y="1616396"/>
            <a:ext cx="3175008" cy="1666874"/>
          </a:xfrm>
          <a:prstGeom prst="rect">
            <a:avLst/>
          </a:prstGeom>
          <a:noFill/>
          <a:ln>
            <a:noFill/>
          </a:ln>
        </p:spPr>
      </p:pic>
      <p:pic>
        <p:nvPicPr>
          <p:cNvPr id="111" name="Google Shape;111;p4" descr="Contact the Center | Center for Community College Student Engagement | The  University of Texas at Austin"/>
          <p:cNvPicPr preferRelativeResize="0"/>
          <p:nvPr/>
        </p:nvPicPr>
        <p:blipFill>
          <a:blip r:embed="rId12">
            <a:alphaModFix/>
          </a:blip>
          <a:stretch>
            <a:fillRect/>
          </a:stretch>
        </p:blipFill>
        <p:spPr>
          <a:xfrm>
            <a:off x="7036474" y="4421385"/>
            <a:ext cx="2505977" cy="1507769"/>
          </a:xfrm>
          <a:prstGeom prst="rect">
            <a:avLst/>
          </a:prstGeom>
          <a:noFill/>
          <a:ln>
            <a:noFill/>
          </a:ln>
        </p:spPr>
      </p:pic>
      <p:cxnSp>
        <p:nvCxnSpPr>
          <p:cNvPr id="112" name="Google Shape;112;p4"/>
          <p:cNvCxnSpPr/>
          <p:nvPr/>
        </p:nvCxnSpPr>
        <p:spPr>
          <a:xfrm>
            <a:off x="929550" y="1012800"/>
            <a:ext cx="16428900" cy="25500"/>
          </a:xfrm>
          <a:prstGeom prst="straightConnector1">
            <a:avLst/>
          </a:prstGeom>
          <a:noFill/>
          <a:ln w="38100" cap="flat" cmpd="sng">
            <a:solidFill>
              <a:srgbClr val="EC4A67"/>
            </a:solidFill>
            <a:prstDash val="solid"/>
            <a:round/>
            <a:headEnd type="none" w="med" len="med"/>
            <a:tailEnd type="none" w="med" len="med"/>
          </a:ln>
        </p:spPr>
      </p:cxnSp>
      <p:pic>
        <p:nvPicPr>
          <p:cNvPr id="113" name="Google Shape;113;p4" descr="Working at Higher Learning Commission | Glassdoor"/>
          <p:cNvPicPr preferRelativeResize="0"/>
          <p:nvPr/>
        </p:nvPicPr>
        <p:blipFill rotWithShape="1">
          <a:blip r:embed="rId13">
            <a:alphaModFix/>
          </a:blip>
          <a:srcRect l="17278" r="20595"/>
          <a:stretch/>
        </p:blipFill>
        <p:spPr>
          <a:xfrm>
            <a:off x="15972502" y="5173760"/>
            <a:ext cx="1809773" cy="2876412"/>
          </a:xfrm>
          <a:prstGeom prst="rect">
            <a:avLst/>
          </a:prstGeom>
          <a:noFill/>
          <a:ln>
            <a:noFill/>
          </a:ln>
        </p:spPr>
      </p:pic>
      <p:pic>
        <p:nvPicPr>
          <p:cNvPr id="114" name="Google Shape;114;p4" descr="SCHEV | VCCS Office of Professional Development"/>
          <p:cNvPicPr preferRelativeResize="0"/>
          <p:nvPr/>
        </p:nvPicPr>
        <p:blipFill>
          <a:blip r:embed="rId14">
            <a:alphaModFix/>
          </a:blip>
          <a:stretch>
            <a:fillRect/>
          </a:stretch>
        </p:blipFill>
        <p:spPr>
          <a:xfrm>
            <a:off x="13759213" y="1804563"/>
            <a:ext cx="4286250" cy="1322813"/>
          </a:xfrm>
          <a:prstGeom prst="rect">
            <a:avLst/>
          </a:prstGeom>
          <a:noFill/>
          <a:ln>
            <a:noFill/>
          </a:ln>
        </p:spPr>
      </p:pic>
      <p:pic>
        <p:nvPicPr>
          <p:cNvPr id="115" name="Google Shape;115;p4" descr="Complete College America"/>
          <p:cNvPicPr preferRelativeResize="0"/>
          <p:nvPr/>
        </p:nvPicPr>
        <p:blipFill>
          <a:blip r:embed="rId15">
            <a:alphaModFix/>
          </a:blip>
          <a:stretch>
            <a:fillRect/>
          </a:stretch>
        </p:blipFill>
        <p:spPr>
          <a:xfrm>
            <a:off x="11042908" y="8100373"/>
            <a:ext cx="3237380" cy="1766188"/>
          </a:xfrm>
          <a:prstGeom prst="rect">
            <a:avLst/>
          </a:prstGeom>
          <a:noFill/>
          <a:ln>
            <a:noFill/>
          </a:ln>
        </p:spPr>
      </p:pic>
      <p:pic>
        <p:nvPicPr>
          <p:cNvPr id="116" name="Google Shape;116;p4" descr="College Promise"/>
          <p:cNvPicPr preferRelativeResize="0"/>
          <p:nvPr/>
        </p:nvPicPr>
        <p:blipFill>
          <a:blip r:embed="rId16">
            <a:alphaModFix/>
          </a:blip>
          <a:stretch>
            <a:fillRect/>
          </a:stretch>
        </p:blipFill>
        <p:spPr>
          <a:xfrm>
            <a:off x="14519226" y="8158188"/>
            <a:ext cx="3358403" cy="1658863"/>
          </a:xfrm>
          <a:prstGeom prst="rect">
            <a:avLst/>
          </a:prstGeom>
          <a:noFill/>
          <a:ln>
            <a:noFill/>
          </a:ln>
        </p:spPr>
      </p:pic>
      <p:pic>
        <p:nvPicPr>
          <p:cNvPr id="117" name="Google Shape;117;p4" descr="New Report Finds That Risk of Unemployment Varies by College Major"/>
          <p:cNvPicPr preferRelativeResize="0"/>
          <p:nvPr/>
        </p:nvPicPr>
        <p:blipFill>
          <a:blip r:embed="rId17">
            <a:alphaModFix/>
          </a:blip>
          <a:stretch>
            <a:fillRect/>
          </a:stretch>
        </p:blipFill>
        <p:spPr>
          <a:xfrm>
            <a:off x="12003243" y="4715586"/>
            <a:ext cx="3311621" cy="2316424"/>
          </a:xfrm>
          <a:prstGeom prst="rect">
            <a:avLst/>
          </a:prstGeom>
          <a:noFill/>
          <a:ln>
            <a:noFill/>
          </a:ln>
        </p:spPr>
      </p:pic>
      <p:pic>
        <p:nvPicPr>
          <p:cNvPr id="118" name="Google Shape;118;p4" descr="Bringing Theory to Practice | LinkedIn"/>
          <p:cNvPicPr preferRelativeResize="0"/>
          <p:nvPr/>
        </p:nvPicPr>
        <p:blipFill rotWithShape="1">
          <a:blip r:embed="rId18">
            <a:alphaModFix/>
          </a:blip>
          <a:srcRect t="12590" b="14494"/>
          <a:stretch/>
        </p:blipFill>
        <p:spPr>
          <a:xfrm>
            <a:off x="15342129" y="3075174"/>
            <a:ext cx="2836600" cy="2068325"/>
          </a:xfrm>
          <a:prstGeom prst="rect">
            <a:avLst/>
          </a:prstGeom>
          <a:noFill/>
          <a:ln>
            <a:noFill/>
          </a:ln>
        </p:spPr>
      </p:pic>
      <p:pic>
        <p:nvPicPr>
          <p:cNvPr id="119" name="Google Shape;119;p4" descr="Project Pericles - Advocate. Empower. Inspire."/>
          <p:cNvPicPr preferRelativeResize="0"/>
          <p:nvPr/>
        </p:nvPicPr>
        <p:blipFill>
          <a:blip r:embed="rId19">
            <a:alphaModFix/>
          </a:blip>
          <a:stretch>
            <a:fillRect/>
          </a:stretch>
        </p:blipFill>
        <p:spPr>
          <a:xfrm>
            <a:off x="6721825" y="1950325"/>
            <a:ext cx="1981200" cy="1981200"/>
          </a:xfrm>
          <a:prstGeom prst="rect">
            <a:avLst/>
          </a:prstGeom>
          <a:noFill/>
          <a:ln>
            <a:noFill/>
          </a:ln>
        </p:spPr>
      </p:pic>
      <p:pic>
        <p:nvPicPr>
          <p:cNvPr id="120" name="Google Shape;120;p4" descr="Home - Middle States Commission on Higher Education"/>
          <p:cNvPicPr preferRelativeResize="0"/>
          <p:nvPr/>
        </p:nvPicPr>
        <p:blipFill>
          <a:blip r:embed="rId20">
            <a:alphaModFix/>
          </a:blip>
          <a:stretch>
            <a:fillRect/>
          </a:stretch>
        </p:blipFill>
        <p:spPr>
          <a:xfrm>
            <a:off x="9412310" y="1719925"/>
            <a:ext cx="3637615" cy="1095825"/>
          </a:xfrm>
          <a:prstGeom prst="rect">
            <a:avLst/>
          </a:prstGeom>
          <a:noFill/>
          <a:ln>
            <a:noFill/>
          </a:ln>
        </p:spPr>
      </p:pic>
      <p:pic>
        <p:nvPicPr>
          <p:cNvPr id="121" name="Google Shape;121;p4" descr="ECMC Foundation — Venn Foundation"/>
          <p:cNvPicPr preferRelativeResize="0"/>
          <p:nvPr/>
        </p:nvPicPr>
        <p:blipFill>
          <a:blip r:embed="rId21">
            <a:alphaModFix/>
          </a:blip>
          <a:stretch>
            <a:fillRect/>
          </a:stretch>
        </p:blipFill>
        <p:spPr>
          <a:xfrm>
            <a:off x="4050338" y="1728900"/>
            <a:ext cx="2143125" cy="2143125"/>
          </a:xfrm>
          <a:prstGeom prst="rect">
            <a:avLst/>
          </a:prstGeom>
          <a:noFill/>
          <a:ln>
            <a:noFill/>
          </a:ln>
        </p:spPr>
      </p:pic>
      <p:pic>
        <p:nvPicPr>
          <p:cNvPr id="27" name="Picture 26">
            <a:extLst>
              <a:ext uri="{FF2B5EF4-FFF2-40B4-BE49-F238E27FC236}">
                <a16:creationId xmlns:a16="http://schemas.microsoft.com/office/drawing/2014/main" id="{92C99B5F-47FE-4D81-B816-6B5056FF7DCA}"/>
              </a:ext>
            </a:extLst>
          </p:cNvPr>
          <p:cNvPicPr>
            <a:picLocks noChangeAspect="1"/>
          </p:cNvPicPr>
          <p:nvPr/>
        </p:nvPicPr>
        <p:blipFill>
          <a:blip r:embed="rId22"/>
          <a:stretch>
            <a:fillRect/>
          </a:stretch>
        </p:blipFill>
        <p:spPr>
          <a:xfrm>
            <a:off x="3864921" y="8608969"/>
            <a:ext cx="2395266" cy="739789"/>
          </a:xfrm>
          <a:prstGeom prst="rect">
            <a:avLst/>
          </a:prstGeom>
        </p:spPr>
      </p:pic>
      <p:pic>
        <p:nvPicPr>
          <p:cNvPr id="2" name="Picture 2" descr="A picture containing text, device&#10;&#10;Description automatically generated">
            <a:extLst>
              <a:ext uri="{FF2B5EF4-FFF2-40B4-BE49-F238E27FC236}">
                <a16:creationId xmlns:a16="http://schemas.microsoft.com/office/drawing/2014/main" id="{8ED58EAE-2723-4B1B-2643-0CCB57D22A28}"/>
              </a:ext>
            </a:extLst>
          </p:cNvPr>
          <p:cNvPicPr>
            <a:picLocks noChangeAspect="1"/>
          </p:cNvPicPr>
          <p:nvPr/>
        </p:nvPicPr>
        <p:blipFill>
          <a:blip r:embed="rId23"/>
          <a:stretch>
            <a:fillRect/>
          </a:stretch>
        </p:blipFill>
        <p:spPr>
          <a:xfrm>
            <a:off x="443753" y="8044941"/>
            <a:ext cx="2985247" cy="1821601"/>
          </a:xfrm>
          <a:prstGeom prst="rect">
            <a:avLst/>
          </a:prstGeom>
        </p:spPr>
      </p:pic>
    </p:spTree>
    <p:extLst>
      <p:ext uri="{BB962C8B-B14F-4D97-AF65-F5344CB8AC3E}">
        <p14:creationId xmlns:p14="http://schemas.microsoft.com/office/powerpoint/2010/main" val="4111626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86"/>
        <p:cNvGrpSpPr/>
        <p:nvPr/>
      </p:nvGrpSpPr>
      <p:grpSpPr>
        <a:xfrm>
          <a:off x="0" y="0"/>
          <a:ext cx="0" cy="0"/>
          <a:chOff x="0" y="0"/>
          <a:chExt cx="0" cy="0"/>
        </a:xfrm>
      </p:grpSpPr>
      <p:pic>
        <p:nvPicPr>
          <p:cNvPr id="2" name="Picture 3" descr="Graphical user interface, application&#10;&#10;Description automatically generated">
            <a:extLst>
              <a:ext uri="{FF2B5EF4-FFF2-40B4-BE49-F238E27FC236}">
                <a16:creationId xmlns:a16="http://schemas.microsoft.com/office/drawing/2014/main" id="{B205FF6D-A94D-017C-0710-9AB3CA9DF42A}"/>
              </a:ext>
            </a:extLst>
          </p:cNvPr>
          <p:cNvPicPr>
            <a:picLocks noChangeAspect="1"/>
          </p:cNvPicPr>
          <p:nvPr/>
        </p:nvPicPr>
        <p:blipFill rotWithShape="1">
          <a:blip r:embed="rId3"/>
          <a:srcRect r="2435"/>
          <a:stretch/>
        </p:blipFill>
        <p:spPr>
          <a:xfrm>
            <a:off x="416859" y="229122"/>
            <a:ext cx="17305405" cy="9994221"/>
          </a:xfrm>
          <a:prstGeom prst="rect">
            <a:avLst/>
          </a:prstGeom>
        </p:spPr>
      </p:pic>
      <p:sp>
        <p:nvSpPr>
          <p:cNvPr id="7" name="Google Shape;89;gf5af19afe4_0_394">
            <a:extLst>
              <a:ext uri="{FF2B5EF4-FFF2-40B4-BE49-F238E27FC236}">
                <a16:creationId xmlns:a16="http://schemas.microsoft.com/office/drawing/2014/main" id="{3EE45912-F60C-4DC5-AB77-AE7FF12BFDC3}"/>
              </a:ext>
            </a:extLst>
          </p:cNvPr>
          <p:cNvSpPr txBox="1"/>
          <p:nvPr/>
        </p:nvSpPr>
        <p:spPr>
          <a:xfrm>
            <a:off x="9070928" y="559714"/>
            <a:ext cx="7603959" cy="732300"/>
          </a:xfrm>
          <a:prstGeom prst="rect">
            <a:avLst/>
          </a:prstGeom>
          <a:solidFill>
            <a:schemeClr val="bg1">
              <a:lumMod val="95000"/>
            </a:schemeClr>
          </a:solidFill>
          <a:ln w="60325">
            <a:solidFill>
              <a:srgbClr val="C00000"/>
            </a:solid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4000" b="1" dirty="0">
                <a:solidFill>
                  <a:schemeClr val="accent2">
                    <a:lumMod val="75000"/>
                  </a:schemeClr>
                </a:solidFill>
                <a:latin typeface="Calibri" panose="020F0502020204030204" pitchFamily="34" charset="0"/>
                <a:cs typeface="Calibri" panose="020F0502020204030204" pitchFamily="34" charset="0"/>
              </a:rPr>
              <a:t>www.collegeciviclearning.org</a:t>
            </a:r>
            <a:endParaRPr lang="en-US" sz="4000" b="0" i="0" strike="noStrike" cap="none" dirty="0">
              <a:solidFill>
                <a:schemeClr val="accent2">
                  <a:lumMod val="75000"/>
                </a:schemeClr>
              </a:solidFill>
              <a:latin typeface="Calibri" panose="020F0502020204030204" pitchFamily="34" charset="0"/>
              <a:cs typeface="Calibri" panose="020F0502020204030204" pitchFamily="34" charset="0"/>
              <a:sym typeface="Arial"/>
            </a:endParaRPr>
          </a:p>
          <a:p>
            <a:pPr marL="0" marR="0" lvl="0" indent="0" algn="ctr" rtl="0">
              <a:lnSpc>
                <a:spcPct val="100000"/>
              </a:lnSpc>
              <a:spcBef>
                <a:spcPts val="0"/>
              </a:spcBef>
              <a:spcAft>
                <a:spcPts val="0"/>
              </a:spcAft>
              <a:buNone/>
            </a:pPr>
            <a:endParaRPr lang="en-US" sz="3200" b="0" i="0" strike="noStrike" cap="none" dirty="0">
              <a:solidFill>
                <a:schemeClr val="accent2">
                  <a:lumMod val="75000"/>
                </a:schemeClr>
              </a:solidFill>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42877116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170"/>
        <p:cNvGrpSpPr/>
        <p:nvPr/>
      </p:nvGrpSpPr>
      <p:grpSpPr>
        <a:xfrm>
          <a:off x="0" y="0"/>
          <a:ext cx="0" cy="0"/>
          <a:chOff x="0" y="0"/>
          <a:chExt cx="0" cy="0"/>
        </a:xfrm>
      </p:grpSpPr>
      <p:sp>
        <p:nvSpPr>
          <p:cNvPr id="171" name="Google Shape;171;gf5997136af_0_106"/>
          <p:cNvSpPr/>
          <p:nvPr/>
        </p:nvSpPr>
        <p:spPr>
          <a:xfrm>
            <a:off x="0" y="0"/>
            <a:ext cx="18288000" cy="1459444"/>
          </a:xfrm>
          <a:custGeom>
            <a:avLst/>
            <a:gdLst/>
            <a:ahLst/>
            <a:cxnLst/>
            <a:rect l="l" t="t" r="r" b="b"/>
            <a:pathLst>
              <a:path w="18288000" h="1590675" extrusionOk="0">
                <a:moveTo>
                  <a:pt x="0" y="1590675"/>
                </a:moveTo>
                <a:lnTo>
                  <a:pt x="18288000" y="1590675"/>
                </a:lnTo>
                <a:lnTo>
                  <a:pt x="18288000" y="0"/>
                </a:lnTo>
                <a:lnTo>
                  <a:pt x="0" y="0"/>
                </a:lnTo>
                <a:lnTo>
                  <a:pt x="0" y="1590675"/>
                </a:lnTo>
                <a:close/>
              </a:path>
            </a:pathLst>
          </a:custGeom>
          <a:solidFill>
            <a:srgbClr val="45B9DD"/>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2" name="Google Shape;172;gf5997136af_0_106"/>
          <p:cNvSpPr txBox="1"/>
          <p:nvPr/>
        </p:nvSpPr>
        <p:spPr>
          <a:xfrm>
            <a:off x="360362" y="106363"/>
            <a:ext cx="17667300" cy="996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endParaRPr sz="3600" b="0" i="0" u="none" strike="noStrike" cap="none">
              <a:solidFill>
                <a:srgbClr val="000000"/>
              </a:solidFill>
              <a:latin typeface="Arial"/>
              <a:ea typeface="Arial"/>
              <a:cs typeface="Arial"/>
              <a:sym typeface="Arial"/>
            </a:endParaRPr>
          </a:p>
        </p:txBody>
      </p:sp>
      <p:sp>
        <p:nvSpPr>
          <p:cNvPr id="173" name="Google Shape;173;gf5997136af_0_106"/>
          <p:cNvSpPr txBox="1"/>
          <p:nvPr/>
        </p:nvSpPr>
        <p:spPr>
          <a:xfrm>
            <a:off x="360362" y="250741"/>
            <a:ext cx="17667300" cy="7323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4400" i="0" u="none" strike="noStrike" cap="none" dirty="0">
                <a:solidFill>
                  <a:schemeClr val="lt1"/>
                </a:solidFill>
                <a:latin typeface="Calibri"/>
                <a:ea typeface="Arial"/>
                <a:cs typeface="Arial"/>
                <a:sym typeface="Arial"/>
              </a:rPr>
              <a:t>Making College Civic Learning </a:t>
            </a:r>
            <a:r>
              <a:rPr lang="en-US" sz="4400" dirty="0">
                <a:solidFill>
                  <a:schemeClr val="lt1"/>
                </a:solidFill>
                <a:latin typeface="Calibri"/>
              </a:rPr>
              <a:t>Equity-Committed</a:t>
            </a:r>
            <a:endParaRPr lang="en-US" sz="4400" i="0" u="none" strike="noStrike" cap="none" dirty="0">
              <a:solidFill>
                <a:schemeClr val="lt1"/>
              </a:solidFill>
              <a:latin typeface="Calibri"/>
              <a:ea typeface="Arial"/>
              <a:cs typeface="Arial"/>
            </a:endParaRPr>
          </a:p>
          <a:p>
            <a:pPr marL="0" marR="0" lvl="0" indent="0" algn="ctr" rtl="0">
              <a:lnSpc>
                <a:spcPct val="100000"/>
              </a:lnSpc>
              <a:spcBef>
                <a:spcPts val="0"/>
              </a:spcBef>
              <a:spcAft>
                <a:spcPts val="0"/>
              </a:spcAft>
              <a:buNone/>
            </a:pPr>
            <a:endParaRPr sz="3600" i="0" u="none" strike="noStrike" cap="none" dirty="0">
              <a:solidFill>
                <a:srgbClr val="000000"/>
              </a:solidFill>
              <a:latin typeface="Bahnschrift Light SemiCondensed"/>
              <a:ea typeface="Arial"/>
              <a:cs typeface="Arial"/>
            </a:endParaRPr>
          </a:p>
        </p:txBody>
      </p:sp>
      <p:cxnSp>
        <p:nvCxnSpPr>
          <p:cNvPr id="174" name="Google Shape;174;gf5997136af_0_106"/>
          <p:cNvCxnSpPr/>
          <p:nvPr/>
        </p:nvCxnSpPr>
        <p:spPr>
          <a:xfrm>
            <a:off x="929550" y="1012800"/>
            <a:ext cx="16428900" cy="25500"/>
          </a:xfrm>
          <a:prstGeom prst="straightConnector1">
            <a:avLst/>
          </a:prstGeom>
          <a:noFill/>
          <a:ln w="38100" cap="flat" cmpd="sng">
            <a:solidFill>
              <a:srgbClr val="EC4A67"/>
            </a:solidFill>
            <a:prstDash val="solid"/>
            <a:round/>
            <a:headEnd type="none" w="med" len="med"/>
            <a:tailEnd type="none" w="med" len="med"/>
          </a:ln>
        </p:spPr>
      </p:cxnSp>
      <p:sp>
        <p:nvSpPr>
          <p:cNvPr id="175" name="Google Shape;175;gf5997136af_0_106"/>
          <p:cNvSpPr txBox="1"/>
          <p:nvPr/>
        </p:nvSpPr>
        <p:spPr>
          <a:xfrm>
            <a:off x="1379621" y="1742271"/>
            <a:ext cx="15111663" cy="8063716"/>
          </a:xfrm>
          <a:prstGeom prst="rect">
            <a:avLst/>
          </a:prstGeom>
          <a:noFill/>
          <a:ln>
            <a:noFill/>
          </a:ln>
        </p:spPr>
        <p:txBody>
          <a:bodyPr spcFirstLastPara="1" wrap="square" lIns="91425" tIns="91425" rIns="91425" bIns="91425" anchor="t" anchorCtr="0">
            <a:spAutoFit/>
          </a:bodyPr>
          <a:lstStyle/>
          <a:p>
            <a:pPr marL="1941195" lvl="0" indent="-1765300" algn="l" rtl="0">
              <a:spcBef>
                <a:spcPts val="0"/>
              </a:spcBef>
              <a:spcAft>
                <a:spcPts val="0"/>
              </a:spcAft>
              <a:buClr>
                <a:schemeClr val="dk1"/>
              </a:buClr>
              <a:buSzPts val="1100"/>
              <a:buFont typeface="Arial"/>
              <a:buNone/>
            </a:pPr>
            <a:r>
              <a:rPr lang="en-US" sz="3200" b="1" dirty="0">
                <a:solidFill>
                  <a:srgbClr val="BC0400"/>
                </a:solidFill>
                <a:latin typeface="Calibri"/>
                <a:cs typeface="Calibri"/>
              </a:rPr>
              <a:t>Quality &amp; Equity: </a:t>
            </a:r>
            <a:r>
              <a:rPr lang="en-US" sz="3200" dirty="0">
                <a:solidFill>
                  <a:srgbClr val="295582"/>
                </a:solidFill>
                <a:latin typeface="Calibri"/>
                <a:cs typeface="Calibri"/>
              </a:rPr>
              <a:t>Build commitment and capacity—across postsecondary education—to make civic learning and democracy engagement an expected part of a quality college education for all college students, with </a:t>
            </a:r>
            <a:r>
              <a:rPr lang="en-US" sz="3200" dirty="0">
                <a:solidFill>
                  <a:srgbClr val="C00000"/>
                </a:solidFill>
                <a:latin typeface="Calibri"/>
                <a:cs typeface="Calibri"/>
              </a:rPr>
              <a:t>equitable participation by students from underserved communities a top priority.</a:t>
            </a:r>
          </a:p>
          <a:p>
            <a:pPr marL="1941195" lvl="0" indent="-1765300" algn="l" rtl="0">
              <a:spcBef>
                <a:spcPts val="0"/>
              </a:spcBef>
              <a:spcAft>
                <a:spcPts val="0"/>
              </a:spcAft>
              <a:buClr>
                <a:schemeClr val="dk1"/>
              </a:buClr>
              <a:buSzPts val="1100"/>
              <a:buFont typeface="Arial"/>
              <a:buNone/>
            </a:pPr>
            <a:endParaRPr sz="2800" dirty="0">
              <a:solidFill>
                <a:srgbClr val="295582"/>
              </a:solidFill>
              <a:latin typeface="Calibri" panose="020F0502020204030204" pitchFamily="34" charset="0"/>
              <a:cs typeface="Calibri" panose="020F0502020204030204" pitchFamily="34" charset="0"/>
            </a:endParaRPr>
          </a:p>
          <a:p>
            <a:pPr marL="1941195" lvl="0" indent="-1765300" algn="l" rtl="0">
              <a:spcBef>
                <a:spcPts val="0"/>
              </a:spcBef>
              <a:spcAft>
                <a:spcPts val="0"/>
              </a:spcAft>
              <a:buClr>
                <a:schemeClr val="dk1"/>
              </a:buClr>
              <a:buSzPts val="1100"/>
              <a:buFont typeface="Arial"/>
              <a:buNone/>
            </a:pPr>
            <a:r>
              <a:rPr lang="en-US" sz="3200" b="1" dirty="0">
                <a:solidFill>
                  <a:srgbClr val="BC0400"/>
                </a:solidFill>
                <a:latin typeface="Calibri"/>
                <a:cs typeface="Calibri"/>
              </a:rPr>
              <a:t>Democracy Engagement: </a:t>
            </a:r>
            <a:r>
              <a:rPr lang="en-US" sz="3200" dirty="0">
                <a:solidFill>
                  <a:srgbClr val="295582"/>
                </a:solidFill>
                <a:latin typeface="Calibri"/>
                <a:cs typeface="Calibri"/>
              </a:rPr>
              <a:t>Engage students with democracy’s future in a diverse United States, in U.S. communities still struggling to reverse inherited disparities, and in a globally interdependent world where authoritarianism is on the rise.</a:t>
            </a:r>
            <a:endParaRPr sz="3200" dirty="0">
              <a:solidFill>
                <a:srgbClr val="295582"/>
              </a:solidFill>
              <a:latin typeface="Calibri"/>
              <a:cs typeface="Calibri"/>
            </a:endParaRPr>
          </a:p>
          <a:p>
            <a:pPr marL="1941195" lvl="0" indent="-1765300" algn="l" rtl="0">
              <a:spcBef>
                <a:spcPts val="0"/>
              </a:spcBef>
              <a:spcAft>
                <a:spcPts val="0"/>
              </a:spcAft>
              <a:buClr>
                <a:schemeClr val="dk1"/>
              </a:buClr>
              <a:buSzPts val="1100"/>
              <a:buFont typeface="Arial"/>
              <a:buNone/>
            </a:pPr>
            <a:endParaRPr sz="2800" dirty="0">
              <a:solidFill>
                <a:srgbClr val="295582"/>
              </a:solidFill>
              <a:latin typeface="Calibri" panose="020F0502020204030204" pitchFamily="34" charset="0"/>
              <a:cs typeface="Calibri" panose="020F0502020204030204" pitchFamily="34" charset="0"/>
            </a:endParaRPr>
          </a:p>
          <a:p>
            <a:pPr marL="1941195" lvl="0" indent="-1765300" algn="l" rtl="0">
              <a:spcBef>
                <a:spcPts val="0"/>
              </a:spcBef>
              <a:spcAft>
                <a:spcPts val="0"/>
              </a:spcAft>
              <a:buClr>
                <a:schemeClr val="dk1"/>
              </a:buClr>
              <a:buSzPts val="1100"/>
              <a:buFont typeface="Arial"/>
              <a:buNone/>
            </a:pPr>
            <a:r>
              <a:rPr lang="en-US" sz="3200" b="1" dirty="0">
                <a:solidFill>
                  <a:srgbClr val="BC0400"/>
                </a:solidFill>
                <a:latin typeface="Calibri"/>
                <a:cs typeface="Calibri"/>
              </a:rPr>
              <a:t>Collaborative Problem Solving:</a:t>
            </a:r>
            <a:r>
              <a:rPr lang="en-US" sz="3200" dirty="0">
                <a:solidFill>
                  <a:srgbClr val="BC0400"/>
                </a:solidFill>
                <a:latin typeface="Calibri"/>
                <a:cs typeface="Calibri"/>
              </a:rPr>
              <a:t> </a:t>
            </a:r>
            <a:r>
              <a:rPr lang="en-US" sz="3200" dirty="0">
                <a:solidFill>
                  <a:srgbClr val="295582"/>
                </a:solidFill>
                <a:latin typeface="Calibri"/>
                <a:cs typeface="Calibri"/>
              </a:rPr>
              <a:t>Prepare each postsecondary student, through creative combinations of general education, arts and sciences, and career-related studies, to work directly on selected public problems that society needs to solve—e.g., problems in racial healing, health, education, housing, climate, digital access, human rights, justice systems, interfaith cooperation, and more.</a:t>
            </a:r>
            <a:endParaRPr sz="3200" dirty="0">
              <a:solidFill>
                <a:srgbClr val="295582"/>
              </a:solidFill>
              <a:latin typeface="Calibri"/>
              <a:cs typeface="Calibri"/>
            </a:endParaRPr>
          </a:p>
          <a:p>
            <a:pPr marL="1941195" lvl="0" indent="-1765300" algn="l" rtl="0">
              <a:spcBef>
                <a:spcPts val="0"/>
              </a:spcBef>
              <a:spcAft>
                <a:spcPts val="0"/>
              </a:spcAft>
              <a:buClr>
                <a:schemeClr val="dk1"/>
              </a:buClr>
              <a:buSzPts val="1100"/>
              <a:buFont typeface="Arial"/>
              <a:buNone/>
            </a:pPr>
            <a:endParaRPr sz="2800" dirty="0">
              <a:solidFill>
                <a:srgbClr val="295582"/>
              </a:solidFill>
              <a:latin typeface="Calibri" panose="020F0502020204030204" pitchFamily="34" charset="0"/>
              <a:cs typeface="Calibri" panose="020F0502020204030204" pitchFamily="34" charset="0"/>
            </a:endParaRPr>
          </a:p>
          <a:p>
            <a:pPr marL="1941195" lvl="0" indent="-1765300" algn="l" rtl="0">
              <a:spcBef>
                <a:spcPts val="0"/>
              </a:spcBef>
              <a:spcAft>
                <a:spcPts val="0"/>
              </a:spcAft>
              <a:buNone/>
            </a:pPr>
            <a:r>
              <a:rPr lang="en-US" sz="3200" b="1" dirty="0">
                <a:solidFill>
                  <a:srgbClr val="BC0400"/>
                </a:solidFill>
                <a:latin typeface="Calibri"/>
                <a:cs typeface="Calibri"/>
              </a:rPr>
              <a:t>Policy Commitment: </a:t>
            </a:r>
            <a:r>
              <a:rPr lang="en-US" sz="3200" dirty="0">
                <a:solidFill>
                  <a:srgbClr val="295582"/>
                </a:solidFill>
                <a:latin typeface="Calibri"/>
                <a:cs typeface="Calibri"/>
              </a:rPr>
              <a:t>Secure policy support for and investment in the goals listed above.</a:t>
            </a:r>
            <a:endParaRPr sz="3200" dirty="0">
              <a:solidFill>
                <a:srgbClr val="295582"/>
              </a:solidFill>
              <a:latin typeface="Calibri"/>
              <a:cs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160"/>
        <p:cNvGrpSpPr/>
        <p:nvPr/>
      </p:nvGrpSpPr>
      <p:grpSpPr>
        <a:xfrm>
          <a:off x="0" y="0"/>
          <a:ext cx="0" cy="0"/>
          <a:chOff x="0" y="0"/>
          <a:chExt cx="0" cy="0"/>
        </a:xfrm>
      </p:grpSpPr>
      <p:sp>
        <p:nvSpPr>
          <p:cNvPr id="161" name="Google Shape;161;p3"/>
          <p:cNvSpPr/>
          <p:nvPr/>
        </p:nvSpPr>
        <p:spPr>
          <a:xfrm>
            <a:off x="0" y="0"/>
            <a:ext cx="18288000" cy="1460500"/>
          </a:xfrm>
          <a:custGeom>
            <a:avLst/>
            <a:gdLst/>
            <a:ahLst/>
            <a:cxnLst/>
            <a:rect l="l" t="t" r="r" b="b"/>
            <a:pathLst>
              <a:path w="18288000" h="1590675" extrusionOk="0">
                <a:moveTo>
                  <a:pt x="0" y="1590675"/>
                </a:moveTo>
                <a:lnTo>
                  <a:pt x="18288000" y="1590675"/>
                </a:lnTo>
                <a:lnTo>
                  <a:pt x="18288000" y="0"/>
                </a:lnTo>
                <a:lnTo>
                  <a:pt x="0" y="0"/>
                </a:lnTo>
                <a:lnTo>
                  <a:pt x="0" y="1590675"/>
                </a:lnTo>
                <a:close/>
              </a:path>
            </a:pathLst>
          </a:custGeom>
          <a:solidFill>
            <a:srgbClr val="45B9DD"/>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2" name="Google Shape;162;p3"/>
          <p:cNvSpPr txBox="1"/>
          <p:nvPr/>
        </p:nvSpPr>
        <p:spPr>
          <a:xfrm>
            <a:off x="360362" y="106363"/>
            <a:ext cx="17667287" cy="99695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endParaRPr sz="3600" b="0" i="0" u="none" strike="noStrike" cap="none">
              <a:solidFill>
                <a:srgbClr val="000000"/>
              </a:solidFill>
              <a:latin typeface="Arial"/>
              <a:ea typeface="Arial"/>
              <a:cs typeface="Arial"/>
              <a:sym typeface="Arial"/>
            </a:endParaRPr>
          </a:p>
        </p:txBody>
      </p:sp>
      <p:sp>
        <p:nvSpPr>
          <p:cNvPr id="163" name="Google Shape;163;p3"/>
          <p:cNvSpPr txBox="1"/>
          <p:nvPr/>
        </p:nvSpPr>
        <p:spPr>
          <a:xfrm>
            <a:off x="360350" y="250754"/>
            <a:ext cx="17667300" cy="7323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4400" dirty="0">
                <a:solidFill>
                  <a:schemeClr val="lt1"/>
                </a:solidFill>
                <a:latin typeface="Calibri"/>
              </a:rPr>
              <a:t>From Our Website: Civic Learning Macro Initiatives</a:t>
            </a:r>
            <a:endParaRPr lang="en-US" sz="4400" i="0" u="none" strike="noStrike" cap="none" dirty="0">
              <a:solidFill>
                <a:schemeClr val="lt1"/>
              </a:solidFill>
              <a:latin typeface="Calibri"/>
            </a:endParaRPr>
          </a:p>
          <a:p>
            <a:pPr marL="0" marR="0" lvl="0" indent="0" algn="ctr" rtl="0">
              <a:lnSpc>
                <a:spcPct val="100000"/>
              </a:lnSpc>
              <a:spcBef>
                <a:spcPts val="0"/>
              </a:spcBef>
              <a:spcAft>
                <a:spcPts val="0"/>
              </a:spcAft>
              <a:buNone/>
            </a:pPr>
            <a:endParaRPr sz="3600" i="0" u="none" strike="noStrike" cap="none" dirty="0">
              <a:solidFill>
                <a:srgbClr val="000000"/>
              </a:solidFill>
              <a:latin typeface="Arial"/>
              <a:ea typeface="Arial"/>
              <a:cs typeface="Arial"/>
              <a:sym typeface="Arial"/>
            </a:endParaRPr>
          </a:p>
        </p:txBody>
      </p:sp>
      <p:cxnSp>
        <p:nvCxnSpPr>
          <p:cNvPr id="164" name="Google Shape;164;p3"/>
          <p:cNvCxnSpPr/>
          <p:nvPr/>
        </p:nvCxnSpPr>
        <p:spPr>
          <a:xfrm>
            <a:off x="929550" y="1012800"/>
            <a:ext cx="16428900" cy="25500"/>
          </a:xfrm>
          <a:prstGeom prst="straightConnector1">
            <a:avLst/>
          </a:prstGeom>
          <a:noFill/>
          <a:ln w="38100" cap="flat" cmpd="sng">
            <a:solidFill>
              <a:srgbClr val="EC4A67"/>
            </a:solidFill>
            <a:prstDash val="solid"/>
            <a:round/>
            <a:headEnd type="none" w="med" len="med"/>
            <a:tailEnd type="none" w="med" len="med"/>
          </a:ln>
        </p:spPr>
      </p:cxnSp>
      <p:sp>
        <p:nvSpPr>
          <p:cNvPr id="8" name="TextBox 7">
            <a:extLst>
              <a:ext uri="{FF2B5EF4-FFF2-40B4-BE49-F238E27FC236}">
                <a16:creationId xmlns:a16="http://schemas.microsoft.com/office/drawing/2014/main" id="{FF7014AD-C41D-9242-8FA7-ECD88BA5823C}"/>
              </a:ext>
            </a:extLst>
          </p:cNvPr>
          <p:cNvSpPr txBox="1"/>
          <p:nvPr/>
        </p:nvSpPr>
        <p:spPr>
          <a:xfrm>
            <a:off x="1586219" y="3765000"/>
            <a:ext cx="15115561" cy="5509200"/>
          </a:xfrm>
          <a:prstGeom prst="rect">
            <a:avLst/>
          </a:prstGeom>
          <a:solidFill>
            <a:schemeClr val="bg1">
              <a:lumMod val="95000"/>
            </a:schemeClr>
          </a:solidFill>
          <a:ln w="76200">
            <a:solidFill>
              <a:schemeClr val="bg1">
                <a:lumMod val="85000"/>
              </a:schemeClr>
            </a:solidFill>
          </a:ln>
        </p:spPr>
        <p:txBody>
          <a:bodyPr wrap="square" lIns="91440" tIns="45720" rIns="91440" bIns="45720" anchor="t">
            <a:spAutoFit/>
          </a:bodyPr>
          <a:lstStyle/>
          <a:p>
            <a:pPr marL="850900" indent="-850900" algn="l"/>
            <a:r>
              <a:rPr lang="en-US" sz="3200" b="1" i="0" u="none" strike="noStrike" dirty="0">
                <a:solidFill>
                  <a:srgbClr val="BC0400"/>
                </a:solidFill>
                <a:effectLst/>
                <a:latin typeface="Calibri"/>
                <a:cs typeface="Calibri"/>
              </a:rPr>
              <a:t>The Civic Learning and Democratic Engagement Action Network:</a:t>
            </a:r>
            <a:r>
              <a:rPr lang="en-US" sz="3200" b="0" i="0" u="none" strike="noStrike" dirty="0">
                <a:solidFill>
                  <a:srgbClr val="FF0000"/>
                </a:solidFill>
                <a:effectLst/>
                <a:latin typeface="Calibri"/>
                <a:cs typeface="Calibri"/>
              </a:rPr>
              <a:t> </a:t>
            </a:r>
            <a:r>
              <a:rPr lang="en-US" sz="3200" b="0" i="0" u="none" strike="noStrike" dirty="0">
                <a:solidFill>
                  <a:srgbClr val="000000"/>
                </a:solidFill>
                <a:effectLst/>
                <a:latin typeface="Calibri"/>
                <a:cs typeface="Calibri"/>
              </a:rPr>
              <a:t>The </a:t>
            </a:r>
            <a:r>
              <a:rPr lang="en-US" sz="3200" b="0" i="0" dirty="0">
                <a:solidFill>
                  <a:schemeClr val="accent1"/>
                </a:solidFill>
                <a:effectLst/>
                <a:latin typeface="Calibri"/>
                <a:cs typeface="Calibri"/>
                <a:hlinkClick r:id="rId3">
                  <a:extLst>
                    <a:ext uri="{A12FA001-AC4F-418D-AE19-62706E023703}">
                      <ahyp:hlinkClr xmlns:ahyp="http://schemas.microsoft.com/office/drawing/2018/hyperlinkcolor" val="tx"/>
                    </a:ext>
                  </a:extLst>
                </a:hlinkClick>
              </a:rPr>
              <a:t>organizations</a:t>
            </a:r>
            <a:r>
              <a:rPr lang="en-US" sz="3200" b="0" i="0" u="none" strike="noStrike" dirty="0">
                <a:solidFill>
                  <a:srgbClr val="000000"/>
                </a:solidFill>
                <a:effectLst/>
                <a:latin typeface="Calibri"/>
                <a:cs typeface="Calibri"/>
              </a:rPr>
              <a:t> in this network have been long-time leaders in advancing civic learning and/or democratic engagement as a national priority. </a:t>
            </a:r>
          </a:p>
          <a:p>
            <a:pPr marL="850900" indent="-850900" algn="l"/>
            <a:endParaRPr lang="en-US" sz="3200" dirty="0">
              <a:latin typeface="Calibri" panose="020F0502020204030204" pitchFamily="34" charset="0"/>
              <a:cs typeface="Calibri" panose="020F0502020204030204" pitchFamily="34" charset="0"/>
            </a:endParaRPr>
          </a:p>
          <a:p>
            <a:pPr marL="850900" indent="-850900" algn="l"/>
            <a:r>
              <a:rPr lang="en-US" sz="3200" b="1" i="0" u="none" strike="noStrike" dirty="0">
                <a:solidFill>
                  <a:srgbClr val="BC0400"/>
                </a:solidFill>
                <a:effectLst/>
                <a:latin typeface="Calibri"/>
                <a:cs typeface="Calibri"/>
              </a:rPr>
              <a:t>Higher Learning Commission: </a:t>
            </a:r>
            <a:r>
              <a:rPr lang="en-US" sz="3200" b="0" i="0" u="none" strike="noStrike" dirty="0">
                <a:solidFill>
                  <a:srgbClr val="BC0400"/>
                </a:solidFill>
                <a:effectLst/>
                <a:latin typeface="Calibri"/>
                <a:cs typeface="Calibri"/>
              </a:rPr>
              <a:t> </a:t>
            </a:r>
            <a:r>
              <a:rPr lang="en-US" sz="3200" b="0" i="0" u="none" strike="noStrike" dirty="0">
                <a:solidFill>
                  <a:srgbClr val="000000"/>
                </a:solidFill>
                <a:effectLst/>
                <a:latin typeface="Calibri"/>
                <a:cs typeface="Calibri"/>
              </a:rPr>
              <a:t>The Higher Learning Commission (HLC)  The nation's largest institutional accreditor with 967 members, HLC in 2020 made civic engagement one of its quality standards for the renewal of accreditation. </a:t>
            </a:r>
            <a:r>
              <a:rPr lang="en-US" sz="3200" b="0" i="0" dirty="0">
                <a:solidFill>
                  <a:srgbClr val="C63C3C"/>
                </a:solidFill>
                <a:effectLst/>
                <a:latin typeface="Calibri"/>
                <a:cs typeface="Calibri"/>
                <a:hlinkClick r:id="rId4"/>
              </a:rPr>
              <a:t>Reference Document</a:t>
            </a:r>
            <a:r>
              <a:rPr lang="en-US" sz="3200" b="0" i="0" u="none" strike="noStrike" dirty="0">
                <a:solidFill>
                  <a:srgbClr val="000000"/>
                </a:solidFill>
                <a:effectLst/>
                <a:latin typeface="Calibri"/>
                <a:cs typeface="Calibri"/>
              </a:rPr>
              <a:t> </a:t>
            </a:r>
          </a:p>
          <a:p>
            <a:pPr marL="850900" indent="-850900" algn="l"/>
            <a:endParaRPr lang="en-US" sz="3200" dirty="0">
              <a:latin typeface="Calibri" panose="020F0502020204030204" pitchFamily="34" charset="0"/>
              <a:cs typeface="Calibri" panose="020F0502020204030204" pitchFamily="34" charset="0"/>
            </a:endParaRPr>
          </a:p>
          <a:p>
            <a:pPr marL="850900" indent="-850900" algn="l"/>
            <a:r>
              <a:rPr lang="en-US" sz="3200" b="1" i="0" u="none" strike="noStrike" dirty="0">
                <a:solidFill>
                  <a:srgbClr val="BC0400"/>
                </a:solidFill>
                <a:effectLst/>
                <a:latin typeface="Calibri"/>
                <a:cs typeface="Calibri"/>
              </a:rPr>
              <a:t>State of Massachusetts: </a:t>
            </a:r>
            <a:r>
              <a:rPr lang="en-US" sz="3200" b="0" i="0" u="none" strike="noStrike" dirty="0">
                <a:solidFill>
                  <a:srgbClr val="BC0400"/>
                </a:solidFill>
                <a:effectLst/>
                <a:latin typeface="Calibri"/>
                <a:cs typeface="Calibri"/>
              </a:rPr>
              <a:t> </a:t>
            </a:r>
            <a:r>
              <a:rPr lang="en-US" sz="3200" b="0" i="0" u="none" strike="noStrike" dirty="0">
                <a:solidFill>
                  <a:srgbClr val="000000"/>
                </a:solidFill>
                <a:effectLst/>
                <a:latin typeface="Calibri"/>
                <a:cs typeface="Calibri"/>
              </a:rPr>
              <a:t>The Massachusetts Department of Education (MDE) In 2014, Massachusetts became the first state to make civic learning one of its expected college outcomes for public higher education.  </a:t>
            </a:r>
            <a:r>
              <a:rPr lang="en-US" sz="3200" b="0" i="0" dirty="0">
                <a:solidFill>
                  <a:srgbClr val="C63C3C"/>
                </a:solidFill>
                <a:effectLst/>
                <a:latin typeface="Calibri"/>
                <a:cs typeface="Calibri"/>
                <a:hlinkClick r:id="rId5"/>
              </a:rPr>
              <a:t>Reference Document</a:t>
            </a:r>
            <a:endParaRPr lang="en-US" sz="3200" dirty="0">
              <a:latin typeface="Calibri"/>
              <a:cs typeface="Calibri"/>
            </a:endParaRPr>
          </a:p>
        </p:txBody>
      </p:sp>
      <p:sp>
        <p:nvSpPr>
          <p:cNvPr id="10" name="TextBox 9">
            <a:extLst>
              <a:ext uri="{FF2B5EF4-FFF2-40B4-BE49-F238E27FC236}">
                <a16:creationId xmlns:a16="http://schemas.microsoft.com/office/drawing/2014/main" id="{1AB5E227-89A0-47CD-9D46-BAA3F61705BF}"/>
              </a:ext>
            </a:extLst>
          </p:cNvPr>
          <p:cNvSpPr txBox="1"/>
          <p:nvPr/>
        </p:nvSpPr>
        <p:spPr>
          <a:xfrm>
            <a:off x="929550" y="2076100"/>
            <a:ext cx="16735127" cy="1015663"/>
          </a:xfrm>
          <a:prstGeom prst="rect">
            <a:avLst/>
          </a:prstGeom>
          <a:solidFill>
            <a:schemeClr val="bg1">
              <a:lumMod val="95000"/>
            </a:schemeClr>
          </a:solidFill>
        </p:spPr>
        <p:txBody>
          <a:bodyPr wrap="square">
            <a:spAutoFit/>
          </a:bodyPr>
          <a:lstStyle/>
          <a:p>
            <a:pPr marL="63500" algn="l"/>
            <a:r>
              <a:rPr lang="en-US" sz="3000" i="0" u="none" strike="noStrike" dirty="0">
                <a:solidFill>
                  <a:srgbClr val="000000"/>
                </a:solidFill>
                <a:effectLst/>
                <a:latin typeface="Calibri" panose="020F0502020204030204" pitchFamily="34" charset="0"/>
                <a:cs typeface="Calibri" panose="020F0502020204030204" pitchFamily="34" charset="0"/>
              </a:rPr>
              <a:t>The initiatives featured here each are working to take Civic Learning and Democracy Engagement “to scale.” Collectively, they show the spread of vigorous leadership to make CLDE pervasive and inclusive. </a:t>
            </a:r>
          </a:p>
        </p:txBody>
      </p:sp>
    </p:spTree>
    <p:extLst>
      <p:ext uri="{BB962C8B-B14F-4D97-AF65-F5344CB8AC3E}">
        <p14:creationId xmlns:p14="http://schemas.microsoft.com/office/powerpoint/2010/main" val="3672550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160"/>
        <p:cNvGrpSpPr/>
        <p:nvPr/>
      </p:nvGrpSpPr>
      <p:grpSpPr>
        <a:xfrm>
          <a:off x="0" y="0"/>
          <a:ext cx="0" cy="0"/>
          <a:chOff x="0" y="0"/>
          <a:chExt cx="0" cy="0"/>
        </a:xfrm>
      </p:grpSpPr>
      <p:sp>
        <p:nvSpPr>
          <p:cNvPr id="161" name="Google Shape;161;p3"/>
          <p:cNvSpPr/>
          <p:nvPr/>
        </p:nvSpPr>
        <p:spPr>
          <a:xfrm>
            <a:off x="0" y="0"/>
            <a:ext cx="18288000" cy="1460500"/>
          </a:xfrm>
          <a:custGeom>
            <a:avLst/>
            <a:gdLst/>
            <a:ahLst/>
            <a:cxnLst/>
            <a:rect l="l" t="t" r="r" b="b"/>
            <a:pathLst>
              <a:path w="18288000" h="1590675" extrusionOk="0">
                <a:moveTo>
                  <a:pt x="0" y="1590675"/>
                </a:moveTo>
                <a:lnTo>
                  <a:pt x="18288000" y="1590675"/>
                </a:lnTo>
                <a:lnTo>
                  <a:pt x="18288000" y="0"/>
                </a:lnTo>
                <a:lnTo>
                  <a:pt x="0" y="0"/>
                </a:lnTo>
                <a:lnTo>
                  <a:pt x="0" y="1590675"/>
                </a:lnTo>
                <a:close/>
              </a:path>
            </a:pathLst>
          </a:custGeom>
          <a:solidFill>
            <a:srgbClr val="45B9DD"/>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2" name="Google Shape;162;p3"/>
          <p:cNvSpPr txBox="1"/>
          <p:nvPr/>
        </p:nvSpPr>
        <p:spPr>
          <a:xfrm>
            <a:off x="360362" y="106363"/>
            <a:ext cx="17667287" cy="99695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endParaRPr sz="3600" b="0" i="0" u="none" strike="noStrike" cap="none">
              <a:solidFill>
                <a:srgbClr val="000000"/>
              </a:solidFill>
              <a:latin typeface="Arial"/>
              <a:ea typeface="Arial"/>
              <a:cs typeface="Arial"/>
              <a:sym typeface="Arial"/>
            </a:endParaRPr>
          </a:p>
        </p:txBody>
      </p:sp>
      <p:sp>
        <p:nvSpPr>
          <p:cNvPr id="163" name="Google Shape;163;p3"/>
          <p:cNvSpPr txBox="1"/>
          <p:nvPr/>
        </p:nvSpPr>
        <p:spPr>
          <a:xfrm>
            <a:off x="360349" y="234699"/>
            <a:ext cx="17667300" cy="7323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4400" dirty="0">
                <a:solidFill>
                  <a:schemeClr val="lt1"/>
                </a:solidFill>
                <a:latin typeface="Calibri"/>
              </a:rPr>
              <a:t>Civic Learning Macro Initiatives</a:t>
            </a:r>
            <a:endParaRPr lang="en-US" sz="4400" i="0" u="none" strike="noStrike" cap="none" dirty="0">
              <a:solidFill>
                <a:schemeClr val="lt1"/>
              </a:solidFill>
              <a:latin typeface="Calibri"/>
            </a:endParaRPr>
          </a:p>
          <a:p>
            <a:pPr marL="0" marR="0" lvl="0" indent="0" algn="ctr" rtl="0">
              <a:lnSpc>
                <a:spcPct val="100000"/>
              </a:lnSpc>
              <a:spcBef>
                <a:spcPts val="0"/>
              </a:spcBef>
              <a:spcAft>
                <a:spcPts val="0"/>
              </a:spcAft>
              <a:buNone/>
            </a:pPr>
            <a:endParaRPr sz="3600" i="0" u="none" strike="noStrike" cap="none" dirty="0">
              <a:solidFill>
                <a:srgbClr val="000000"/>
              </a:solidFill>
              <a:latin typeface="Bahnschrift Light SemiCondensed"/>
              <a:ea typeface="Arial"/>
              <a:cs typeface="Arial"/>
            </a:endParaRPr>
          </a:p>
        </p:txBody>
      </p:sp>
      <p:cxnSp>
        <p:nvCxnSpPr>
          <p:cNvPr id="164" name="Google Shape;164;p3"/>
          <p:cNvCxnSpPr/>
          <p:nvPr/>
        </p:nvCxnSpPr>
        <p:spPr>
          <a:xfrm>
            <a:off x="929550" y="1012800"/>
            <a:ext cx="16428900" cy="25500"/>
          </a:xfrm>
          <a:prstGeom prst="straightConnector1">
            <a:avLst/>
          </a:prstGeom>
          <a:noFill/>
          <a:ln w="38100" cap="flat" cmpd="sng">
            <a:solidFill>
              <a:srgbClr val="EC4A67"/>
            </a:solidFill>
            <a:prstDash val="solid"/>
            <a:round/>
            <a:headEnd type="none" w="med" len="med"/>
            <a:tailEnd type="none" w="med" len="med"/>
          </a:ln>
        </p:spPr>
      </p:cxnSp>
      <p:sp>
        <p:nvSpPr>
          <p:cNvPr id="8" name="TextBox 7">
            <a:extLst>
              <a:ext uri="{FF2B5EF4-FFF2-40B4-BE49-F238E27FC236}">
                <a16:creationId xmlns:a16="http://schemas.microsoft.com/office/drawing/2014/main" id="{FF7014AD-C41D-9242-8FA7-ECD88BA5823C}"/>
              </a:ext>
            </a:extLst>
          </p:cNvPr>
          <p:cNvSpPr txBox="1"/>
          <p:nvPr/>
        </p:nvSpPr>
        <p:spPr>
          <a:xfrm>
            <a:off x="1840550" y="2450473"/>
            <a:ext cx="14738983" cy="5509200"/>
          </a:xfrm>
          <a:prstGeom prst="rect">
            <a:avLst/>
          </a:prstGeom>
          <a:solidFill>
            <a:schemeClr val="bg1">
              <a:lumMod val="95000"/>
            </a:schemeClr>
          </a:solidFill>
        </p:spPr>
        <p:txBody>
          <a:bodyPr wrap="square" lIns="91440" tIns="45720" rIns="91440" bIns="45720" anchor="t">
            <a:spAutoFit/>
          </a:bodyPr>
          <a:lstStyle/>
          <a:p>
            <a:pPr marL="1203325" indent="-1139825"/>
            <a:r>
              <a:rPr lang="en-US" sz="3200" dirty="0">
                <a:solidFill>
                  <a:srgbClr val="FF0000"/>
                </a:solidFill>
                <a:latin typeface="Calibri"/>
              </a:rPr>
              <a:t>State of Virginia:  </a:t>
            </a:r>
            <a:r>
              <a:rPr lang="en-US" sz="3200" dirty="0">
                <a:solidFill>
                  <a:schemeClr val="tx1"/>
                </a:solidFill>
                <a:latin typeface="Calibri"/>
              </a:rPr>
              <a:t>State Council for Higher Education in Virginia (SCHEV). In 2017, SCHEV ask</a:t>
            </a:r>
            <a:r>
              <a:rPr lang="en-US" sz="3200" dirty="0">
                <a:latin typeface="Calibri"/>
              </a:rPr>
              <a:t>ed all its member institutions to assess students' civic engagement as a “required competency.”  </a:t>
            </a:r>
            <a:r>
              <a:rPr lang="en-US" sz="3200" dirty="0">
                <a:solidFill>
                  <a:srgbClr val="C63C3C"/>
                </a:solidFill>
                <a:latin typeface="Calibri"/>
                <a:hlinkClick r:id="rId3"/>
              </a:rPr>
              <a:t>Reference Document</a:t>
            </a:r>
            <a:r>
              <a:rPr lang="en-US" sz="3200" dirty="0">
                <a:latin typeface="Calibri"/>
              </a:rPr>
              <a:t> </a:t>
            </a:r>
          </a:p>
          <a:p>
            <a:pPr marL="1203325" indent="-1139825"/>
            <a:endParaRPr lang="en-US" sz="3200" dirty="0">
              <a:solidFill>
                <a:srgbClr val="FF0000"/>
              </a:solidFill>
              <a:latin typeface="Calibri"/>
            </a:endParaRPr>
          </a:p>
          <a:p>
            <a:pPr marL="1203325" indent="-1139825"/>
            <a:r>
              <a:rPr lang="en-US" sz="3200" dirty="0">
                <a:solidFill>
                  <a:srgbClr val="FF0000"/>
                </a:solidFill>
                <a:latin typeface="Calibri"/>
              </a:rPr>
              <a:t>State of Florida:  </a:t>
            </a:r>
            <a:r>
              <a:rPr lang="en-US" sz="3200" dirty="0">
                <a:latin typeface="Calibri"/>
              </a:rPr>
              <a:t>Since 2019, Florida leaders have taken action to strengthen students' civic learning in both K-12 and postsecondary public education, including career programs.  </a:t>
            </a:r>
            <a:r>
              <a:rPr lang="en-US" sz="3200" dirty="0">
                <a:solidFill>
                  <a:srgbClr val="C63C3C"/>
                </a:solidFill>
                <a:latin typeface="Calibri"/>
                <a:hlinkClick r:id="rId4"/>
              </a:rPr>
              <a:t>Reference Document</a:t>
            </a:r>
            <a:r>
              <a:rPr lang="en-US" sz="3200" dirty="0">
                <a:latin typeface="Calibri"/>
                <a:hlinkClick r:id="rId4"/>
              </a:rPr>
              <a:t> </a:t>
            </a:r>
            <a:endParaRPr lang="en-US" sz="3200" dirty="0">
              <a:latin typeface="Calibri"/>
            </a:endParaRPr>
          </a:p>
          <a:p>
            <a:pPr marL="1203325" indent="-1139825"/>
            <a:endParaRPr lang="en-US" sz="3200" dirty="0">
              <a:solidFill>
                <a:srgbClr val="FF0000"/>
              </a:solidFill>
              <a:latin typeface="Calibri"/>
            </a:endParaRPr>
          </a:p>
          <a:p>
            <a:pPr marL="1203325" indent="-1139825"/>
            <a:r>
              <a:rPr lang="en-US" sz="3200" dirty="0">
                <a:solidFill>
                  <a:srgbClr val="FF0000"/>
                </a:solidFill>
                <a:latin typeface="Calibri"/>
              </a:rPr>
              <a:t>State of Maryland: </a:t>
            </a:r>
            <a:r>
              <a:rPr lang="en-US" sz="3200" dirty="0">
                <a:latin typeface="Calibri"/>
              </a:rPr>
              <a:t>University System of Maryland (USMD). Since 2017, USMD has been working at the system and campus level to advance students' civic engagement and learning across public higher education.”  </a:t>
            </a:r>
            <a:r>
              <a:rPr lang="en-US" sz="3200" dirty="0">
                <a:solidFill>
                  <a:srgbClr val="C63C3C"/>
                </a:solidFill>
                <a:latin typeface="Calibri"/>
                <a:hlinkClick r:id="rId5"/>
              </a:rPr>
              <a:t>Reference Document</a:t>
            </a:r>
            <a:r>
              <a:rPr lang="en-US" sz="3200" dirty="0">
                <a:latin typeface="Calibri"/>
              </a:rPr>
              <a:t> </a:t>
            </a:r>
          </a:p>
        </p:txBody>
      </p:sp>
    </p:spTree>
    <p:extLst>
      <p:ext uri="{BB962C8B-B14F-4D97-AF65-F5344CB8AC3E}">
        <p14:creationId xmlns:p14="http://schemas.microsoft.com/office/powerpoint/2010/main" val="3525576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8" name="Google Shape;148;gf5997136af_0_65"/>
          <p:cNvSpPr/>
          <p:nvPr/>
        </p:nvSpPr>
        <p:spPr>
          <a:xfrm>
            <a:off x="0" y="0"/>
            <a:ext cx="18288000" cy="1459444"/>
          </a:xfrm>
          <a:custGeom>
            <a:avLst/>
            <a:gdLst/>
            <a:ahLst/>
            <a:cxnLst/>
            <a:rect l="l" t="t" r="r" b="b"/>
            <a:pathLst>
              <a:path w="18288000" h="1590675" extrusionOk="0">
                <a:moveTo>
                  <a:pt x="0" y="1590675"/>
                </a:moveTo>
                <a:lnTo>
                  <a:pt x="18288000" y="1590675"/>
                </a:lnTo>
                <a:lnTo>
                  <a:pt x="18288000" y="0"/>
                </a:lnTo>
                <a:lnTo>
                  <a:pt x="0" y="0"/>
                </a:lnTo>
                <a:lnTo>
                  <a:pt x="0" y="1590675"/>
                </a:lnTo>
                <a:close/>
              </a:path>
            </a:pathLst>
          </a:custGeom>
          <a:solidFill>
            <a:srgbClr val="45B9DD"/>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9" name="Google Shape;149;gf5997136af_0_65"/>
          <p:cNvSpPr txBox="1"/>
          <p:nvPr/>
        </p:nvSpPr>
        <p:spPr>
          <a:xfrm>
            <a:off x="360350" y="243609"/>
            <a:ext cx="17667300" cy="7323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4400" dirty="0">
                <a:solidFill>
                  <a:schemeClr val="lt1"/>
                </a:solidFill>
                <a:latin typeface="Calibri"/>
              </a:rPr>
              <a:t>Campus Examples of Civic Learning for All</a:t>
            </a:r>
            <a:endParaRPr lang="en-US" sz="4400" i="0" u="none" strike="noStrike" cap="none" dirty="0">
              <a:solidFill>
                <a:schemeClr val="lt1"/>
              </a:solidFill>
              <a:latin typeface="Calibri"/>
              <a:ea typeface="Arial"/>
              <a:cs typeface="Arial"/>
            </a:endParaRPr>
          </a:p>
          <a:p>
            <a:pPr marL="0" marR="0" lvl="0" indent="0" algn="ctr" rtl="0">
              <a:lnSpc>
                <a:spcPct val="100000"/>
              </a:lnSpc>
              <a:spcBef>
                <a:spcPts val="0"/>
              </a:spcBef>
              <a:spcAft>
                <a:spcPts val="0"/>
              </a:spcAft>
              <a:buNone/>
            </a:pPr>
            <a:endParaRPr sz="3600" i="0" u="none" strike="noStrike" cap="none" dirty="0">
              <a:solidFill>
                <a:srgbClr val="000000"/>
              </a:solidFill>
              <a:latin typeface="Arial"/>
              <a:ea typeface="Arial"/>
              <a:cs typeface="Arial"/>
              <a:sym typeface="Arial"/>
            </a:endParaRPr>
          </a:p>
        </p:txBody>
      </p:sp>
      <p:cxnSp>
        <p:nvCxnSpPr>
          <p:cNvPr id="150" name="Google Shape;150;gf5997136af_0_65"/>
          <p:cNvCxnSpPr/>
          <p:nvPr/>
        </p:nvCxnSpPr>
        <p:spPr>
          <a:xfrm>
            <a:off x="929550" y="1012800"/>
            <a:ext cx="16428900" cy="25500"/>
          </a:xfrm>
          <a:prstGeom prst="straightConnector1">
            <a:avLst/>
          </a:prstGeom>
          <a:noFill/>
          <a:ln w="38100" cap="flat" cmpd="sng">
            <a:solidFill>
              <a:srgbClr val="EC4A67"/>
            </a:solidFill>
            <a:prstDash val="solid"/>
            <a:round/>
            <a:headEnd type="none" w="med" len="med"/>
            <a:tailEnd type="none" w="med" len="med"/>
          </a:ln>
        </p:spPr>
      </p:cxnSp>
      <p:sp>
        <p:nvSpPr>
          <p:cNvPr id="151" name="Google Shape;151;gf5997136af_0_65"/>
          <p:cNvSpPr txBox="1"/>
          <p:nvPr/>
        </p:nvSpPr>
        <p:spPr>
          <a:xfrm>
            <a:off x="1209725" y="1873678"/>
            <a:ext cx="9890606" cy="827915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US" sz="2800" b="1" dirty="0">
                <a:solidFill>
                  <a:srgbClr val="BC0400"/>
                </a:solidFill>
                <a:latin typeface="Calibri"/>
              </a:rPr>
              <a:t>CLDE and Completion Evidence:</a:t>
            </a:r>
          </a:p>
          <a:p>
            <a:pPr marL="0" lvl="0" indent="0" algn="l" rtl="0">
              <a:spcBef>
                <a:spcPts val="0"/>
              </a:spcBef>
              <a:spcAft>
                <a:spcPts val="0"/>
              </a:spcAft>
              <a:buClr>
                <a:schemeClr val="dk1"/>
              </a:buClr>
              <a:buSzPts val="1100"/>
              <a:buFont typeface="Arial"/>
              <a:buNone/>
            </a:pPr>
            <a:endParaRPr sz="400" b="1" dirty="0">
              <a:solidFill>
                <a:srgbClr val="EC4A67"/>
              </a:solidFill>
              <a:latin typeface="Calibri"/>
            </a:endParaRPr>
          </a:p>
          <a:p>
            <a:pPr marL="1254125" indent="-737870"/>
            <a:r>
              <a:rPr lang="en-US" sz="2700" dirty="0">
                <a:solidFill>
                  <a:schemeClr val="tx1"/>
                </a:solidFill>
                <a:latin typeface="Calibri"/>
              </a:rPr>
              <a:t>The Metro College Student Success Program at </a:t>
            </a:r>
            <a:br>
              <a:rPr lang="en-US" sz="2700" dirty="0">
                <a:solidFill>
                  <a:schemeClr val="tx1"/>
                </a:solidFill>
                <a:latin typeface="Calibri"/>
              </a:rPr>
            </a:br>
            <a:r>
              <a:rPr lang="en-US" sz="2700" dirty="0">
                <a:solidFill>
                  <a:schemeClr val="tx1"/>
                </a:solidFill>
                <a:latin typeface="Calibri"/>
              </a:rPr>
              <a:t>San Francisco State University</a:t>
            </a:r>
            <a:endParaRPr sz="2700">
              <a:solidFill>
                <a:schemeClr val="tx1"/>
              </a:solidFill>
              <a:latin typeface="Calibri"/>
            </a:endParaRPr>
          </a:p>
          <a:p>
            <a:pPr marL="0" lvl="0" indent="0" algn="l" rtl="0">
              <a:spcBef>
                <a:spcPts val="0"/>
              </a:spcBef>
              <a:spcAft>
                <a:spcPts val="0"/>
              </a:spcAft>
              <a:buNone/>
            </a:pPr>
            <a:endParaRPr sz="2700" dirty="0">
              <a:solidFill>
                <a:schemeClr val="dk2"/>
              </a:solidFill>
              <a:latin typeface="Calibri"/>
            </a:endParaRPr>
          </a:p>
          <a:p>
            <a:pPr marL="0" lvl="0" indent="0" algn="l" rtl="0">
              <a:spcBef>
                <a:spcPts val="0"/>
              </a:spcBef>
              <a:spcAft>
                <a:spcPts val="0"/>
              </a:spcAft>
              <a:buClr>
                <a:schemeClr val="dk1"/>
              </a:buClr>
              <a:buSzPts val="1100"/>
              <a:buFont typeface="Arial"/>
              <a:buNone/>
            </a:pPr>
            <a:r>
              <a:rPr lang="en-US" sz="2700" b="1" dirty="0">
                <a:solidFill>
                  <a:srgbClr val="BC0400"/>
                </a:solidFill>
                <a:latin typeface="Calibri"/>
              </a:rPr>
              <a:t>CLDE in Two-Year Institutions:</a:t>
            </a:r>
          </a:p>
          <a:p>
            <a:pPr marL="0" lvl="0" indent="0" algn="l" rtl="0">
              <a:spcBef>
                <a:spcPts val="0"/>
              </a:spcBef>
              <a:spcAft>
                <a:spcPts val="0"/>
              </a:spcAft>
              <a:buClr>
                <a:schemeClr val="dk1"/>
              </a:buClr>
              <a:buSzPts val="1100"/>
              <a:buFont typeface="Arial"/>
              <a:buNone/>
            </a:pPr>
            <a:endParaRPr sz="400" b="1" dirty="0">
              <a:solidFill>
                <a:srgbClr val="EC4A67"/>
              </a:solidFill>
              <a:latin typeface="Calibri"/>
            </a:endParaRPr>
          </a:p>
          <a:p>
            <a:pPr marL="515620" lvl="0" algn="l" rtl="0">
              <a:spcBef>
                <a:spcPts val="0"/>
              </a:spcBef>
              <a:spcAft>
                <a:spcPts val="0"/>
              </a:spcAft>
              <a:buClr>
                <a:schemeClr val="dk1"/>
              </a:buClr>
              <a:buSzPts val="1100"/>
              <a:buFont typeface="Arial"/>
              <a:buNone/>
            </a:pPr>
            <a:r>
              <a:rPr lang="en-US" sz="2700" dirty="0">
                <a:solidFill>
                  <a:schemeClr val="tx1"/>
                </a:solidFill>
                <a:uFill>
                  <a:noFill/>
                </a:uFill>
                <a:latin typeface="Calibri"/>
                <a:hlinkClick r:id="rId3">
                  <a:extLst>
                    <a:ext uri="{A12FA001-AC4F-418D-AE19-62706E023703}">
                      <ahyp:hlinkClr xmlns:ahyp="http://schemas.microsoft.com/office/drawing/2018/hyperlinkcolor" val="tx"/>
                    </a:ext>
                  </a:extLst>
                </a:hlinkClick>
              </a:rPr>
              <a:t>College of the Canyons</a:t>
            </a:r>
            <a:endParaRPr sz="2700">
              <a:solidFill>
                <a:schemeClr val="tx1"/>
              </a:solidFill>
              <a:latin typeface="Calibri"/>
            </a:endParaRPr>
          </a:p>
          <a:p>
            <a:pPr marL="515620" lvl="0" algn="l" rtl="0">
              <a:spcBef>
                <a:spcPts val="0"/>
              </a:spcBef>
              <a:spcAft>
                <a:spcPts val="0"/>
              </a:spcAft>
              <a:buClr>
                <a:schemeClr val="dk1"/>
              </a:buClr>
              <a:buSzPts val="1100"/>
              <a:buFont typeface="Arial"/>
              <a:buNone/>
            </a:pPr>
            <a:r>
              <a:rPr lang="en-US" sz="2700" dirty="0">
                <a:solidFill>
                  <a:schemeClr val="tx1"/>
                </a:solidFill>
                <a:latin typeface="Calibri"/>
              </a:rPr>
              <a:t>Kingsborough Community College</a:t>
            </a:r>
            <a:endParaRPr sz="2700">
              <a:solidFill>
                <a:schemeClr val="tx1"/>
              </a:solidFill>
              <a:latin typeface="Calibri"/>
            </a:endParaRPr>
          </a:p>
          <a:p>
            <a:pPr marL="515620" lvl="0" algn="l" rtl="0">
              <a:spcBef>
                <a:spcPts val="0"/>
              </a:spcBef>
              <a:spcAft>
                <a:spcPts val="0"/>
              </a:spcAft>
              <a:buClr>
                <a:schemeClr val="dk1"/>
              </a:buClr>
              <a:buSzPts val="1100"/>
              <a:buFont typeface="Arial"/>
              <a:buNone/>
            </a:pPr>
            <a:r>
              <a:rPr lang="en-US" sz="2700" dirty="0">
                <a:solidFill>
                  <a:schemeClr val="tx1"/>
                </a:solidFill>
                <a:latin typeface="Calibri"/>
              </a:rPr>
              <a:t>Community Colleges for Democracy (9 Case Studies)</a:t>
            </a:r>
            <a:endParaRPr sz="2700">
              <a:solidFill>
                <a:schemeClr val="tx1"/>
              </a:solidFill>
              <a:latin typeface="Calibri"/>
            </a:endParaRPr>
          </a:p>
          <a:p>
            <a:pPr marL="0" lvl="0" indent="0" algn="l" rtl="0">
              <a:spcBef>
                <a:spcPts val="0"/>
              </a:spcBef>
              <a:spcAft>
                <a:spcPts val="0"/>
              </a:spcAft>
              <a:buNone/>
            </a:pPr>
            <a:endParaRPr sz="2700" b="1" u="sng" dirty="0">
              <a:solidFill>
                <a:schemeClr val="dk2"/>
              </a:solidFill>
              <a:latin typeface="Calibri"/>
            </a:endParaRPr>
          </a:p>
          <a:p>
            <a:pPr marL="515620" lvl="0" indent="-515620" algn="l" rtl="0">
              <a:spcBef>
                <a:spcPts val="0"/>
              </a:spcBef>
              <a:spcAft>
                <a:spcPts val="0"/>
              </a:spcAft>
              <a:buNone/>
            </a:pPr>
            <a:r>
              <a:rPr lang="en-US" sz="2700" b="1" dirty="0">
                <a:solidFill>
                  <a:srgbClr val="BC0400"/>
                </a:solidFill>
                <a:latin typeface="Calibri"/>
              </a:rPr>
              <a:t>CLDE in Four-Year Institutions:</a:t>
            </a:r>
          </a:p>
          <a:p>
            <a:pPr marL="515620" lvl="0" indent="-515620" algn="l" rtl="0">
              <a:spcBef>
                <a:spcPts val="0"/>
              </a:spcBef>
              <a:spcAft>
                <a:spcPts val="0"/>
              </a:spcAft>
              <a:buNone/>
            </a:pPr>
            <a:r>
              <a:rPr lang="en-US" sz="2700" b="1" dirty="0">
                <a:solidFill>
                  <a:srgbClr val="EC4A67"/>
                </a:solidFill>
                <a:latin typeface="Calibri"/>
              </a:rPr>
              <a:t>	</a:t>
            </a:r>
            <a:r>
              <a:rPr lang="en-US" sz="2700" dirty="0">
                <a:solidFill>
                  <a:schemeClr val="tx1"/>
                </a:solidFill>
                <a:latin typeface="Calibri"/>
              </a:rPr>
              <a:t>California State University Monterey Bay</a:t>
            </a:r>
            <a:endParaRPr sz="2700">
              <a:solidFill>
                <a:schemeClr val="tx1"/>
              </a:solidFill>
              <a:latin typeface="Calibri"/>
            </a:endParaRPr>
          </a:p>
          <a:p>
            <a:pPr marL="515620" lvl="0" indent="-515620" algn="l" rtl="0">
              <a:spcBef>
                <a:spcPts val="0"/>
              </a:spcBef>
              <a:spcAft>
                <a:spcPts val="0"/>
              </a:spcAft>
              <a:buNone/>
            </a:pPr>
            <a:r>
              <a:rPr lang="en-US" sz="2700" dirty="0">
                <a:solidFill>
                  <a:schemeClr val="tx1"/>
                </a:solidFill>
                <a:latin typeface="Calibri"/>
              </a:rPr>
              <a:t>	James Madison University</a:t>
            </a:r>
            <a:endParaRPr sz="2700">
              <a:solidFill>
                <a:schemeClr val="tx1"/>
              </a:solidFill>
              <a:latin typeface="Calibri"/>
            </a:endParaRPr>
          </a:p>
          <a:p>
            <a:pPr marL="515620" lvl="0" algn="l" rtl="0">
              <a:spcBef>
                <a:spcPts val="0"/>
              </a:spcBef>
              <a:spcAft>
                <a:spcPts val="0"/>
              </a:spcAft>
              <a:buNone/>
            </a:pPr>
            <a:r>
              <a:rPr lang="en-US" sz="2700" dirty="0">
                <a:solidFill>
                  <a:schemeClr val="tx1"/>
                </a:solidFill>
                <a:latin typeface="Calibri"/>
              </a:rPr>
              <a:t>Portland State University</a:t>
            </a:r>
            <a:endParaRPr sz="2700">
              <a:solidFill>
                <a:schemeClr val="tx1"/>
              </a:solidFill>
              <a:latin typeface="Calibri"/>
            </a:endParaRPr>
          </a:p>
          <a:p>
            <a:pPr marL="515620"/>
            <a:r>
              <a:rPr lang="en-US" sz="2700" dirty="0">
                <a:solidFill>
                  <a:schemeClr val="tx1"/>
                </a:solidFill>
                <a:latin typeface="Calibri"/>
              </a:rPr>
              <a:t>Providence College </a:t>
            </a:r>
            <a:endParaRPr sz="2700">
              <a:solidFill>
                <a:schemeClr val="tx1"/>
              </a:solidFill>
              <a:latin typeface="Calibri"/>
            </a:endParaRPr>
          </a:p>
          <a:p>
            <a:pPr marL="515620" lvl="0" algn="l" rtl="0">
              <a:spcBef>
                <a:spcPts val="0"/>
              </a:spcBef>
              <a:spcAft>
                <a:spcPts val="0"/>
              </a:spcAft>
              <a:buNone/>
            </a:pPr>
            <a:r>
              <a:rPr lang="en-US" sz="2700" dirty="0">
                <a:solidFill>
                  <a:schemeClr val="tx1"/>
                </a:solidFill>
                <a:latin typeface="Calibri"/>
              </a:rPr>
              <a:t>St. Mary’s College of California</a:t>
            </a:r>
            <a:endParaRPr sz="2700">
              <a:solidFill>
                <a:schemeClr val="tx1"/>
              </a:solidFill>
              <a:latin typeface="Calibri"/>
            </a:endParaRPr>
          </a:p>
          <a:p>
            <a:pPr marL="515620" lvl="0" algn="l" rtl="0">
              <a:spcBef>
                <a:spcPts val="0"/>
              </a:spcBef>
              <a:spcAft>
                <a:spcPts val="0"/>
              </a:spcAft>
              <a:buNone/>
            </a:pPr>
            <a:r>
              <a:rPr lang="en-US" sz="2700" dirty="0">
                <a:solidFill>
                  <a:schemeClr val="tx1"/>
                </a:solidFill>
                <a:latin typeface="Calibri"/>
              </a:rPr>
              <a:t>Southern Methodist University</a:t>
            </a:r>
            <a:endParaRPr sz="2700">
              <a:solidFill>
                <a:schemeClr val="tx1"/>
              </a:solidFill>
              <a:latin typeface="Calibri"/>
            </a:endParaRPr>
          </a:p>
          <a:p>
            <a:pPr marL="515620" lvl="0" algn="l" rtl="0">
              <a:spcBef>
                <a:spcPts val="0"/>
              </a:spcBef>
              <a:spcAft>
                <a:spcPts val="0"/>
              </a:spcAft>
              <a:buNone/>
            </a:pPr>
            <a:r>
              <a:rPr lang="en-US" sz="2700" dirty="0">
                <a:solidFill>
                  <a:schemeClr val="tx1"/>
                </a:solidFill>
                <a:latin typeface="Calibri"/>
              </a:rPr>
              <a:t>University of Nebraska-Lincoln</a:t>
            </a:r>
            <a:endParaRPr sz="2700">
              <a:solidFill>
                <a:schemeClr val="tx1"/>
              </a:solidFill>
              <a:latin typeface="Calibri"/>
            </a:endParaRPr>
          </a:p>
          <a:p>
            <a:pPr marL="515620" lvl="0" algn="l" rtl="0">
              <a:spcBef>
                <a:spcPts val="0"/>
              </a:spcBef>
              <a:spcAft>
                <a:spcPts val="0"/>
              </a:spcAft>
              <a:buNone/>
            </a:pPr>
            <a:r>
              <a:rPr lang="en-US" sz="2700" dirty="0">
                <a:solidFill>
                  <a:schemeClr val="tx1"/>
                </a:solidFill>
                <a:latin typeface="Calibri"/>
              </a:rPr>
              <a:t>University of Wisconsin—Oshkosh</a:t>
            </a:r>
            <a:endParaRPr sz="2700">
              <a:solidFill>
                <a:schemeClr val="tx1"/>
              </a:solidFill>
              <a:latin typeface="Calibri"/>
            </a:endParaRPr>
          </a:p>
          <a:p>
            <a:pPr marL="515620" lvl="0" algn="l" rtl="0">
              <a:spcBef>
                <a:spcPts val="0"/>
              </a:spcBef>
              <a:spcAft>
                <a:spcPts val="0"/>
              </a:spcAft>
              <a:buNone/>
            </a:pPr>
            <a:r>
              <a:rPr lang="en-US" sz="2700" dirty="0">
                <a:solidFill>
                  <a:schemeClr val="tx1"/>
                </a:solidFill>
                <a:latin typeface="Calibri"/>
              </a:rPr>
              <a:t>Worcester Polytechnic University</a:t>
            </a:r>
            <a:endParaRPr sz="2700" u="sng" dirty="0">
              <a:solidFill>
                <a:schemeClr val="tx1"/>
              </a:solidFill>
              <a:latin typeface="Calibri"/>
            </a:endParaRPr>
          </a:p>
        </p:txBody>
      </p:sp>
      <p:pic>
        <p:nvPicPr>
          <p:cNvPr id="152" name="Google Shape;152;gf5997136af_0_65" descr="Metro College Success Program"/>
          <p:cNvPicPr preferRelativeResize="0"/>
          <p:nvPr/>
        </p:nvPicPr>
        <p:blipFill>
          <a:blip r:embed="rId4">
            <a:alphaModFix/>
          </a:blip>
          <a:stretch>
            <a:fillRect/>
          </a:stretch>
        </p:blipFill>
        <p:spPr>
          <a:xfrm>
            <a:off x="11582400" y="2038900"/>
            <a:ext cx="5094974" cy="1459444"/>
          </a:xfrm>
          <a:prstGeom prst="rect">
            <a:avLst/>
          </a:prstGeom>
          <a:noFill/>
          <a:ln>
            <a:noFill/>
          </a:ln>
        </p:spPr>
      </p:pic>
      <p:pic>
        <p:nvPicPr>
          <p:cNvPr id="153" name="Google Shape;153;gf5997136af_0_65" descr="Kingsborough Community College - Crunchbase Company Profile &amp;amp; Funding"/>
          <p:cNvPicPr preferRelativeResize="0"/>
          <p:nvPr/>
        </p:nvPicPr>
        <p:blipFill rotWithShape="1">
          <a:blip r:embed="rId5">
            <a:alphaModFix/>
          </a:blip>
          <a:srcRect t="32128" b="31585"/>
          <a:stretch/>
        </p:blipFill>
        <p:spPr>
          <a:xfrm>
            <a:off x="11358193" y="3706574"/>
            <a:ext cx="5543388" cy="2034319"/>
          </a:xfrm>
          <a:prstGeom prst="rect">
            <a:avLst/>
          </a:prstGeom>
          <a:noFill/>
          <a:ln>
            <a:noFill/>
          </a:ln>
        </p:spPr>
      </p:pic>
      <p:pic>
        <p:nvPicPr>
          <p:cNvPr id="154" name="Google Shape;154;gf5997136af_0_65" descr="University of Wisconsin - Oshkosh | Midwest Student Exchange Program"/>
          <p:cNvPicPr preferRelativeResize="0"/>
          <p:nvPr/>
        </p:nvPicPr>
        <p:blipFill>
          <a:blip r:embed="rId6">
            <a:alphaModFix/>
          </a:blip>
          <a:stretch>
            <a:fillRect/>
          </a:stretch>
        </p:blipFill>
        <p:spPr>
          <a:xfrm>
            <a:off x="12443677" y="8364286"/>
            <a:ext cx="3576672" cy="1656076"/>
          </a:xfrm>
          <a:prstGeom prst="rect">
            <a:avLst/>
          </a:prstGeom>
          <a:noFill/>
          <a:ln>
            <a:noFill/>
          </a:ln>
        </p:spPr>
      </p:pic>
      <p:pic>
        <p:nvPicPr>
          <p:cNvPr id="155" name="Google Shape;155;gf5997136af_0_65" descr="File:James Madison University logo.svg - Wikipedia"/>
          <p:cNvPicPr preferRelativeResize="0"/>
          <p:nvPr/>
        </p:nvPicPr>
        <p:blipFill>
          <a:blip r:embed="rId7">
            <a:alphaModFix/>
          </a:blip>
          <a:stretch>
            <a:fillRect/>
          </a:stretch>
        </p:blipFill>
        <p:spPr>
          <a:xfrm>
            <a:off x="12443677" y="5905771"/>
            <a:ext cx="3261251" cy="16560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2"/>
          <p:cNvSpPr/>
          <p:nvPr/>
        </p:nvSpPr>
        <p:spPr>
          <a:xfrm>
            <a:off x="0" y="0"/>
            <a:ext cx="18288000" cy="1460500"/>
          </a:xfrm>
          <a:custGeom>
            <a:avLst/>
            <a:gdLst/>
            <a:ahLst/>
            <a:cxnLst/>
            <a:rect l="l" t="t" r="r" b="b"/>
            <a:pathLst>
              <a:path w="18288000" h="1590675" extrusionOk="0">
                <a:moveTo>
                  <a:pt x="0" y="1590675"/>
                </a:moveTo>
                <a:lnTo>
                  <a:pt x="18288000" y="1590675"/>
                </a:lnTo>
                <a:lnTo>
                  <a:pt x="18288000" y="0"/>
                </a:lnTo>
                <a:lnTo>
                  <a:pt x="0" y="0"/>
                </a:lnTo>
                <a:lnTo>
                  <a:pt x="0" y="1590675"/>
                </a:lnTo>
                <a:close/>
              </a:path>
            </a:pathLst>
          </a:custGeom>
          <a:solidFill>
            <a:srgbClr val="45B9DD"/>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 name="Google Shape;79;p2"/>
          <p:cNvSpPr txBox="1"/>
          <p:nvPr/>
        </p:nvSpPr>
        <p:spPr>
          <a:xfrm>
            <a:off x="310362" y="376141"/>
            <a:ext cx="17667300" cy="996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4400" dirty="0">
                <a:solidFill>
                  <a:schemeClr val="lt1"/>
                </a:solidFill>
                <a:latin typeface="Calibri"/>
              </a:rPr>
              <a:t>Where Civic Learning Can Happen</a:t>
            </a:r>
            <a:endParaRPr lang="en-US" sz="4400" i="0" u="none" strike="noStrike" cap="none" dirty="0">
              <a:solidFill>
                <a:schemeClr val="lt1"/>
              </a:solidFill>
              <a:latin typeface="Calibri"/>
            </a:endParaRPr>
          </a:p>
          <a:p>
            <a:pPr marL="0" marR="0" lvl="0" indent="0" algn="ctr" rtl="0">
              <a:lnSpc>
                <a:spcPct val="100000"/>
              </a:lnSpc>
              <a:spcBef>
                <a:spcPts val="0"/>
              </a:spcBef>
              <a:spcAft>
                <a:spcPts val="0"/>
              </a:spcAft>
              <a:buNone/>
            </a:pPr>
            <a:endParaRPr sz="3600" i="0" u="none" strike="noStrike" cap="none" dirty="0">
              <a:solidFill>
                <a:srgbClr val="000000"/>
              </a:solidFill>
              <a:latin typeface="Arial"/>
              <a:ea typeface="Arial"/>
              <a:cs typeface="Arial"/>
              <a:sym typeface="Arial"/>
            </a:endParaRPr>
          </a:p>
        </p:txBody>
      </p:sp>
      <p:cxnSp>
        <p:nvCxnSpPr>
          <p:cNvPr id="81" name="Google Shape;81;p2"/>
          <p:cNvCxnSpPr/>
          <p:nvPr/>
        </p:nvCxnSpPr>
        <p:spPr>
          <a:xfrm>
            <a:off x="929549" y="1203163"/>
            <a:ext cx="16428900" cy="25500"/>
          </a:xfrm>
          <a:prstGeom prst="straightConnector1">
            <a:avLst/>
          </a:prstGeom>
          <a:noFill/>
          <a:ln w="38100" cap="flat" cmpd="sng">
            <a:solidFill>
              <a:srgbClr val="EC4A67"/>
            </a:solidFill>
            <a:prstDash val="solid"/>
            <a:round/>
            <a:headEnd type="none" w="med" len="med"/>
            <a:tailEnd type="none" w="med" len="med"/>
          </a:ln>
        </p:spPr>
      </p:cxnSp>
      <p:sp>
        <p:nvSpPr>
          <p:cNvPr id="8" name="TextBox 7">
            <a:extLst>
              <a:ext uri="{FF2B5EF4-FFF2-40B4-BE49-F238E27FC236}">
                <a16:creationId xmlns:a16="http://schemas.microsoft.com/office/drawing/2014/main" id="{569E3A61-10EE-4E5C-8EF0-08F69E5A0426}"/>
              </a:ext>
            </a:extLst>
          </p:cNvPr>
          <p:cNvSpPr txBox="1"/>
          <p:nvPr/>
        </p:nvSpPr>
        <p:spPr>
          <a:xfrm>
            <a:off x="929548" y="1451011"/>
            <a:ext cx="17358451" cy="1477777"/>
          </a:xfrm>
          <a:prstGeom prst="rect">
            <a:avLst/>
          </a:prstGeom>
          <a:solidFill>
            <a:schemeClr val="bg1">
              <a:lumMod val="95000"/>
            </a:schemeClr>
          </a:solidFill>
        </p:spPr>
        <p:txBody>
          <a:bodyPr wrap="square">
            <a:spAutoFit/>
          </a:bodyPr>
          <a:lstStyle/>
          <a:p>
            <a:pPr marL="685800" marR="0">
              <a:lnSpc>
                <a:spcPct val="107000"/>
              </a:lnSpc>
              <a:spcBef>
                <a:spcPts val="0"/>
              </a:spcBef>
              <a:spcAft>
                <a:spcPts val="0"/>
              </a:spcAft>
            </a:pPr>
            <a:endParaRPr lang="en-US" sz="4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117475" marR="0">
              <a:lnSpc>
                <a:spcPct val="107000"/>
              </a:lnSpc>
              <a:spcBef>
                <a:spcPts val="0"/>
              </a:spcBef>
              <a:spcAft>
                <a:spcPts val="0"/>
              </a:spcAft>
            </a:pPr>
            <a:r>
              <a:rPr lang="en-US" sz="42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	Advancing From “Pockets of Good Practice” to Making CLDE Inclusive</a:t>
            </a:r>
          </a:p>
        </p:txBody>
      </p:sp>
      <p:sp>
        <p:nvSpPr>
          <p:cNvPr id="9" name="Google Shape;78;p2">
            <a:extLst>
              <a:ext uri="{FF2B5EF4-FFF2-40B4-BE49-F238E27FC236}">
                <a16:creationId xmlns:a16="http://schemas.microsoft.com/office/drawing/2014/main" id="{83716A28-EB8B-4242-9C80-46403FF8124A}"/>
              </a:ext>
            </a:extLst>
          </p:cNvPr>
          <p:cNvSpPr/>
          <p:nvPr/>
        </p:nvSpPr>
        <p:spPr>
          <a:xfrm>
            <a:off x="-14748" y="1451010"/>
            <a:ext cx="944297" cy="8847353"/>
          </a:xfrm>
          <a:custGeom>
            <a:avLst/>
            <a:gdLst/>
            <a:ahLst/>
            <a:cxnLst/>
            <a:rect l="l" t="t" r="r" b="b"/>
            <a:pathLst>
              <a:path w="18288000" h="1590675" extrusionOk="0">
                <a:moveTo>
                  <a:pt x="0" y="1590675"/>
                </a:moveTo>
                <a:lnTo>
                  <a:pt x="18288000" y="1590675"/>
                </a:lnTo>
                <a:lnTo>
                  <a:pt x="18288000" y="0"/>
                </a:lnTo>
                <a:lnTo>
                  <a:pt x="0" y="0"/>
                </a:lnTo>
                <a:lnTo>
                  <a:pt x="0" y="1590675"/>
                </a:lnTo>
                <a:close/>
              </a:path>
            </a:pathLst>
          </a:custGeom>
          <a:solidFill>
            <a:srgbClr val="45B9DD"/>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cxnSp>
        <p:nvCxnSpPr>
          <p:cNvPr id="10" name="Google Shape;81;p2">
            <a:extLst>
              <a:ext uri="{FF2B5EF4-FFF2-40B4-BE49-F238E27FC236}">
                <a16:creationId xmlns:a16="http://schemas.microsoft.com/office/drawing/2014/main" id="{E050F876-39D3-4BCE-8032-CAAD8E1E2701}"/>
              </a:ext>
            </a:extLst>
          </p:cNvPr>
          <p:cNvCxnSpPr>
            <a:cxnSpLocks/>
          </p:cNvCxnSpPr>
          <p:nvPr/>
        </p:nvCxnSpPr>
        <p:spPr>
          <a:xfrm>
            <a:off x="1622326" y="2824052"/>
            <a:ext cx="15991764" cy="17099"/>
          </a:xfrm>
          <a:prstGeom prst="straightConnector1">
            <a:avLst/>
          </a:prstGeom>
          <a:noFill/>
          <a:ln w="38100" cap="flat" cmpd="sng">
            <a:solidFill>
              <a:srgbClr val="EC4A67"/>
            </a:solidFill>
            <a:prstDash val="solid"/>
            <a:round/>
            <a:headEnd type="none" w="med" len="med"/>
            <a:tailEnd type="none" w="med" len="med"/>
          </a:ln>
        </p:spPr>
      </p:cxnSp>
      <p:sp>
        <p:nvSpPr>
          <p:cNvPr id="7" name="TextBox 6">
            <a:extLst>
              <a:ext uri="{FF2B5EF4-FFF2-40B4-BE49-F238E27FC236}">
                <a16:creationId xmlns:a16="http://schemas.microsoft.com/office/drawing/2014/main" id="{E9CB59EF-DA0E-BD4E-B06F-A9F63DE9EDCF}"/>
              </a:ext>
            </a:extLst>
          </p:cNvPr>
          <p:cNvSpPr txBox="1"/>
          <p:nvPr/>
        </p:nvSpPr>
        <p:spPr>
          <a:xfrm>
            <a:off x="929547" y="2841151"/>
            <a:ext cx="17324036" cy="8289449"/>
          </a:xfrm>
          <a:prstGeom prst="rect">
            <a:avLst/>
          </a:prstGeom>
          <a:solidFill>
            <a:schemeClr val="bg1">
              <a:lumMod val="95000"/>
            </a:schemeClr>
          </a:solidFill>
        </p:spPr>
        <p:txBody>
          <a:bodyPr wrap="square">
            <a:spAutoFit/>
          </a:bodyPr>
          <a:lstStyle/>
          <a:p>
            <a:pPr marL="1603375" lvl="4" indent="-1263650">
              <a:buClrTx/>
            </a:pPr>
            <a:endParaRPr lang="en-US" sz="4000" b="1" dirty="0">
              <a:latin typeface="Calibri" panose="020F0502020204030204" pitchFamily="34" charset="0"/>
              <a:ea typeface="Calibri" panose="020F0502020204030204" pitchFamily="34" charset="0"/>
              <a:cs typeface="Times New Roman" panose="02020603050405020304" pitchFamily="18" charset="0"/>
            </a:endParaRPr>
          </a:p>
          <a:p>
            <a:pPr marL="1603375" lvl="4" indent="-1263650">
              <a:buClrTx/>
            </a:pPr>
            <a:r>
              <a:rPr lang="en-US" sz="4000" b="1" dirty="0">
                <a:latin typeface="Calibri" panose="020F0502020204030204" pitchFamily="34" charset="0"/>
                <a:ea typeface="Calibri" panose="020F0502020204030204" pitchFamily="34" charset="0"/>
                <a:cs typeface="Times New Roman" panose="02020603050405020304" pitchFamily="18" charset="0"/>
              </a:rPr>
              <a:t>Equity Initiatives</a:t>
            </a:r>
          </a:p>
          <a:p>
            <a:pPr marL="693738" lvl="4">
              <a:buClrTx/>
            </a:pPr>
            <a:r>
              <a:rPr lang="en-US" sz="3200" dirty="0">
                <a:latin typeface="Calibri" panose="020F0502020204030204" pitchFamily="34" charset="0"/>
                <a:ea typeface="Calibri" panose="020F0502020204030204" pitchFamily="34" charset="0"/>
                <a:cs typeface="Times New Roman" panose="02020603050405020304" pitchFamily="18" charset="0"/>
              </a:rPr>
              <a:t>Students as </a:t>
            </a:r>
            <a:r>
              <a:rPr lang="en-US" sz="3200" b="1" dirty="0">
                <a:solidFill>
                  <a:srgbClr val="C00000"/>
                </a:solidFill>
                <a:latin typeface="Calibri" panose="020F0502020204030204" pitchFamily="34" charset="0"/>
                <a:ea typeface="Calibri" panose="020F0502020204030204" pitchFamily="34" charset="0"/>
                <a:cs typeface="Times New Roman" panose="02020603050405020304" pitchFamily="18" charset="0"/>
              </a:rPr>
              <a:t>Change-Makers</a:t>
            </a:r>
            <a:r>
              <a:rPr lang="en-US" sz="3200" dirty="0">
                <a:latin typeface="Calibri" panose="020F0502020204030204" pitchFamily="34" charset="0"/>
                <a:ea typeface="Calibri" panose="020F0502020204030204" pitchFamily="34" charset="0"/>
                <a:cs typeface="Times New Roman" panose="02020603050405020304" pitchFamily="18" charset="0"/>
              </a:rPr>
              <a:t>: Working Collaboratively on Democracy’s Big Challenges; Blending their Career Preparation with their Community-Based Projects and Research</a:t>
            </a:r>
          </a:p>
          <a:p>
            <a:pPr marL="1603375" marR="0" lvl="4" indent="-1263650">
              <a:buClrTx/>
            </a:pP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p>
            <a:pPr marL="1603375" marR="0" lvl="4" indent="-1263650">
              <a:buClrTx/>
            </a:pPr>
            <a:r>
              <a:rPr lang="en-US" sz="4000" b="1" dirty="0">
                <a:effectLst/>
                <a:latin typeface="Calibri" panose="020F0502020204030204" pitchFamily="34" charset="0"/>
                <a:ea typeface="Calibri" panose="020F0502020204030204" pitchFamily="34" charset="0"/>
                <a:cs typeface="Times New Roman" panose="02020603050405020304" pitchFamily="18" charset="0"/>
              </a:rPr>
              <a:t>General Education</a:t>
            </a:r>
            <a:endParaRPr lang="en-US" sz="4000" b="1" dirty="0">
              <a:latin typeface="Calibri" panose="020F0502020204030204" pitchFamily="34" charset="0"/>
              <a:ea typeface="Calibri" panose="020F0502020204030204" pitchFamily="34" charset="0"/>
              <a:cs typeface="Times New Roman" panose="02020603050405020304" pitchFamily="18" charset="0"/>
            </a:endParaRPr>
          </a:p>
          <a:p>
            <a:pPr marL="1603375" marR="0" lvl="4" indent="-912813">
              <a:buClrTx/>
            </a:pPr>
            <a:r>
              <a:rPr lang="en-US" sz="3200" dirty="0">
                <a:effectLst/>
                <a:latin typeface="Calibri" panose="020F0502020204030204" pitchFamily="34" charset="0"/>
                <a:ea typeface="Calibri" panose="020F0502020204030204" pitchFamily="34" charset="0"/>
                <a:cs typeface="Times New Roman" panose="02020603050405020304" pitchFamily="18" charset="0"/>
              </a:rPr>
              <a:t>Civic and Democracy Inquiry – US and Global</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693738" marR="0" lvl="4" indent="-354013">
              <a:buClrTx/>
            </a:pP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p>
            <a:pPr marL="693738" marR="0" lvl="4" indent="-354013">
              <a:buClrTx/>
            </a:pPr>
            <a:r>
              <a:rPr lang="en-US" sz="4000" b="1" dirty="0">
                <a:effectLst/>
                <a:latin typeface="Calibri" panose="020F0502020204030204" pitchFamily="34" charset="0"/>
                <a:ea typeface="Calibri" panose="020F0502020204030204" pitchFamily="34" charset="0"/>
                <a:cs typeface="Times New Roman" panose="02020603050405020304" pitchFamily="18" charset="0"/>
              </a:rPr>
              <a:t>Majors</a:t>
            </a:r>
            <a:r>
              <a:rPr lang="en-US" sz="3600" dirty="0">
                <a:effectLst/>
                <a:latin typeface="Calibri" panose="020F0502020204030204" pitchFamily="34" charset="0"/>
                <a:ea typeface="Calibri" panose="020F0502020204030204" pitchFamily="34" charset="0"/>
                <a:cs typeface="Times New Roman" panose="02020603050405020304" pitchFamily="18" charset="0"/>
              </a:rPr>
              <a:t> </a:t>
            </a:r>
          </a:p>
          <a:p>
            <a:pPr marL="693738" marR="0" lvl="4" indent="-354013">
              <a:buClrTx/>
            </a:pPr>
            <a:r>
              <a:rPr lang="en-US" sz="3600" dirty="0">
                <a:latin typeface="Calibri" panose="020F0502020204030204" pitchFamily="34" charset="0"/>
                <a:ea typeface="Calibri" panose="020F0502020204030204" pitchFamily="34" charset="0"/>
                <a:cs typeface="Times New Roman" panose="02020603050405020304" pitchFamily="18" charset="0"/>
              </a:rPr>
              <a:t>	</a:t>
            </a:r>
            <a:r>
              <a:rPr lang="en-US" sz="3200" dirty="0">
                <a:effectLst/>
                <a:latin typeface="Calibri" panose="020F0502020204030204" pitchFamily="34" charset="0"/>
                <a:ea typeface="Calibri" panose="020F0502020204030204" pitchFamily="34" charset="0"/>
                <a:cs typeface="Times New Roman" panose="02020603050405020304" pitchFamily="18" charset="0"/>
              </a:rPr>
              <a:t>Public Questions and Collaborative Civic Projects with Diverse Community Partners</a:t>
            </a:r>
          </a:p>
          <a:p>
            <a:pPr marL="1603375" marR="0" lvl="4" indent="-1263650">
              <a:buClrTx/>
            </a:pP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p>
            <a:pPr marL="1603375" marR="0" lvl="4" indent="-1263650">
              <a:buClrTx/>
            </a:pPr>
            <a:r>
              <a:rPr lang="en-US" sz="4000" b="1" dirty="0">
                <a:effectLst/>
                <a:latin typeface="Calibri" panose="020F0502020204030204" pitchFamily="34" charset="0"/>
                <a:ea typeface="Calibri" panose="020F0502020204030204" pitchFamily="34" charset="0"/>
                <a:cs typeface="Times New Roman" panose="02020603050405020304" pitchFamily="18" charset="0"/>
              </a:rPr>
              <a:t>Campus Culture</a:t>
            </a: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693738" marR="0" lvl="4" indent="-354013">
              <a:buClrTx/>
            </a:pPr>
            <a:r>
              <a:rPr lang="en-US" sz="36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dirty="0">
                <a:effectLst/>
                <a:latin typeface="Calibri" panose="020F0502020204030204" pitchFamily="34" charset="0"/>
                <a:ea typeface="Calibri" panose="020F0502020204030204" pitchFamily="34" charset="0"/>
                <a:cs typeface="Times New Roman" panose="02020603050405020304" pitchFamily="18" charset="0"/>
              </a:rPr>
              <a:t>Modeling and Guiding Civil Discourse Across Difference About Democracy’s Many Big Challenges</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1603375" marR="0" lvl="4" indent="-912813">
              <a:spcAft>
                <a:spcPts val="2000"/>
              </a:spcAft>
              <a:buClrTx/>
            </a:pP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1603375" marR="0" lvl="4" indent="-912813">
              <a:spcAft>
                <a:spcPts val="2000"/>
              </a:spcAft>
              <a:buClrTx/>
            </a:pP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953810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77"/>
        <p:cNvGrpSpPr/>
        <p:nvPr/>
      </p:nvGrpSpPr>
      <p:grpSpPr>
        <a:xfrm>
          <a:off x="0" y="0"/>
          <a:ext cx="0" cy="0"/>
          <a:chOff x="0" y="0"/>
          <a:chExt cx="0" cy="0"/>
        </a:xfrm>
      </p:grpSpPr>
      <p:sp>
        <p:nvSpPr>
          <p:cNvPr id="78" name="Google Shape;78;p2"/>
          <p:cNvSpPr/>
          <p:nvPr/>
        </p:nvSpPr>
        <p:spPr>
          <a:xfrm>
            <a:off x="0" y="0"/>
            <a:ext cx="18288000" cy="1460500"/>
          </a:xfrm>
          <a:custGeom>
            <a:avLst/>
            <a:gdLst/>
            <a:ahLst/>
            <a:cxnLst/>
            <a:rect l="l" t="t" r="r" b="b"/>
            <a:pathLst>
              <a:path w="18288000" h="1590675" extrusionOk="0">
                <a:moveTo>
                  <a:pt x="0" y="1590675"/>
                </a:moveTo>
                <a:lnTo>
                  <a:pt x="18288000" y="1590675"/>
                </a:lnTo>
                <a:lnTo>
                  <a:pt x="18288000" y="0"/>
                </a:lnTo>
                <a:lnTo>
                  <a:pt x="0" y="0"/>
                </a:lnTo>
                <a:lnTo>
                  <a:pt x="0" y="1590675"/>
                </a:lnTo>
                <a:close/>
              </a:path>
            </a:pathLst>
          </a:custGeom>
          <a:solidFill>
            <a:srgbClr val="45B9DD"/>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 name="Google Shape;79;p2"/>
          <p:cNvSpPr txBox="1"/>
          <p:nvPr/>
        </p:nvSpPr>
        <p:spPr>
          <a:xfrm>
            <a:off x="326404" y="295931"/>
            <a:ext cx="17667300" cy="996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4200" dirty="0">
                <a:solidFill>
                  <a:schemeClr val="lt1"/>
                </a:solidFill>
                <a:latin typeface="Calibri"/>
              </a:rPr>
              <a:t>Creating Guided CLDE Pathways For All University Students</a:t>
            </a:r>
            <a:endParaRPr lang="en-US" sz="4200" i="0" u="none" strike="noStrike" cap="none">
              <a:solidFill>
                <a:schemeClr val="lt1"/>
              </a:solidFill>
              <a:latin typeface="Calibri"/>
            </a:endParaRPr>
          </a:p>
          <a:p>
            <a:pPr marL="0" marR="0" lvl="0" indent="0" algn="ctr" rtl="0">
              <a:lnSpc>
                <a:spcPct val="100000"/>
              </a:lnSpc>
              <a:spcBef>
                <a:spcPts val="0"/>
              </a:spcBef>
              <a:spcAft>
                <a:spcPts val="0"/>
              </a:spcAft>
              <a:buNone/>
            </a:pPr>
            <a:endParaRPr sz="3600" i="0" u="none" strike="noStrike" cap="none" dirty="0">
              <a:solidFill>
                <a:srgbClr val="000000"/>
              </a:solidFill>
              <a:latin typeface="Calibri"/>
              <a:ea typeface="Arial"/>
              <a:cs typeface="Arial"/>
            </a:endParaRPr>
          </a:p>
        </p:txBody>
      </p:sp>
      <p:cxnSp>
        <p:nvCxnSpPr>
          <p:cNvPr id="81" name="Google Shape;81;p2"/>
          <p:cNvCxnSpPr/>
          <p:nvPr/>
        </p:nvCxnSpPr>
        <p:spPr>
          <a:xfrm>
            <a:off x="929550" y="1063350"/>
            <a:ext cx="16428900" cy="25500"/>
          </a:xfrm>
          <a:prstGeom prst="straightConnector1">
            <a:avLst/>
          </a:prstGeom>
          <a:noFill/>
          <a:ln w="38100" cap="flat" cmpd="sng">
            <a:solidFill>
              <a:srgbClr val="EC4A67"/>
            </a:solidFill>
            <a:prstDash val="solid"/>
            <a:round/>
            <a:headEnd type="none" w="med" len="med"/>
            <a:tailEnd type="none" w="med" len="med"/>
          </a:ln>
        </p:spPr>
      </p:cxnSp>
      <p:sp>
        <p:nvSpPr>
          <p:cNvPr id="7" name="TextBox 6">
            <a:extLst>
              <a:ext uri="{FF2B5EF4-FFF2-40B4-BE49-F238E27FC236}">
                <a16:creationId xmlns:a16="http://schemas.microsoft.com/office/drawing/2014/main" id="{E9CB59EF-DA0E-BD4E-B06F-A9F63DE9EDCF}"/>
              </a:ext>
            </a:extLst>
          </p:cNvPr>
          <p:cNvSpPr txBox="1"/>
          <p:nvPr/>
        </p:nvSpPr>
        <p:spPr>
          <a:xfrm>
            <a:off x="669197" y="2140460"/>
            <a:ext cx="16981714" cy="1446230"/>
          </a:xfrm>
          <a:prstGeom prst="rect">
            <a:avLst/>
          </a:prstGeom>
          <a:noFill/>
        </p:spPr>
        <p:txBody>
          <a:bodyPr wrap="square">
            <a:spAutoFit/>
          </a:bodyPr>
          <a:lstStyle/>
          <a:p>
            <a:pPr marL="685800" marR="0">
              <a:lnSpc>
                <a:spcPct val="107000"/>
              </a:lnSpc>
              <a:spcBef>
                <a:spcPts val="0"/>
              </a:spcBef>
              <a:spcAft>
                <a:spcPts val="0"/>
              </a:spcAft>
            </a:pPr>
            <a:r>
              <a:rPr lang="en-US" sz="44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Advancing From “Pockets of Good Practice” to Making CLDE Inclusive</a:t>
            </a:r>
            <a:r>
              <a:rPr lang="en-US" sz="40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8" name="TextBox 7">
            <a:extLst>
              <a:ext uri="{FF2B5EF4-FFF2-40B4-BE49-F238E27FC236}">
                <a16:creationId xmlns:a16="http://schemas.microsoft.com/office/drawing/2014/main" id="{4784D36C-201F-4184-BEE3-2A7840BB4EE1}"/>
              </a:ext>
            </a:extLst>
          </p:cNvPr>
          <p:cNvSpPr txBox="1"/>
          <p:nvPr/>
        </p:nvSpPr>
        <p:spPr>
          <a:xfrm>
            <a:off x="2494547" y="3637209"/>
            <a:ext cx="13298905" cy="6288516"/>
          </a:xfrm>
          <a:prstGeom prst="rect">
            <a:avLst/>
          </a:prstGeom>
          <a:noFill/>
        </p:spPr>
        <p:txBody>
          <a:bodyPr wrap="square">
            <a:spAutoFit/>
          </a:bodyPr>
          <a:lstStyle/>
          <a:p>
            <a:pPr marL="176213" marR="0">
              <a:lnSpc>
                <a:spcPct val="107000"/>
              </a:lnSpc>
              <a:spcBef>
                <a:spcPts val="0"/>
              </a:spcBef>
              <a:spcAft>
                <a:spcPts val="0"/>
              </a:spcAft>
            </a:pPr>
            <a:r>
              <a:rPr lang="en-US" sz="3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Many Institutions have Identified Expected Learning Outcomes--Capacities that Graduates Need Both for the Modern Economy and Even More, as Participants in a Democracy Desperately in Need of New Creativity and New Determination to </a:t>
            </a:r>
            <a:r>
              <a:rPr lang="en-US" sz="3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Solve Problems Together</a:t>
            </a:r>
            <a:r>
              <a:rPr lang="en-US" sz="3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Analysis, Evidence-Based Reasoning, Communication, Engaging and Negotiating Difference, etc.</a:t>
            </a:r>
          </a:p>
          <a:p>
            <a:pPr marL="176213" marR="0">
              <a:lnSpc>
                <a:spcPct val="107000"/>
              </a:lnSpc>
              <a:spcBef>
                <a:spcPts val="0"/>
              </a:spcBef>
              <a:spcAft>
                <a:spcPts val="0"/>
              </a:spcAft>
            </a:pPr>
            <a:endParaRPr lang="en-US" sz="36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176213" marR="0">
              <a:lnSpc>
                <a:spcPct val="107000"/>
              </a:lnSpc>
              <a:spcBef>
                <a:spcPts val="0"/>
              </a:spcBef>
              <a:spcAft>
                <a:spcPts val="0"/>
              </a:spcAft>
            </a:pPr>
            <a:r>
              <a:rPr lang="en-US" sz="3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Next Step is to Connect </a:t>
            </a:r>
            <a:r>
              <a:rPr lang="en-US" sz="38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the Needed Capacities </a:t>
            </a:r>
            <a:r>
              <a:rPr lang="en-US" sz="3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with </a:t>
            </a:r>
            <a:r>
              <a:rPr lang="en-US" sz="3800" u="sng"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Assignments and Projects </a:t>
            </a:r>
            <a:r>
              <a:rPr lang="en-US" sz="3800" dirty="0">
                <a:solidFill>
                  <a:schemeClr val="tx1"/>
                </a:solidFill>
                <a:latin typeface="Calibri" panose="020F0502020204030204" pitchFamily="34" charset="0"/>
                <a:ea typeface="Calibri" panose="020F0502020204030204" pitchFamily="34" charset="0"/>
                <a:cs typeface="Times New Roman" panose="02020603050405020304" pitchFamily="18" charset="0"/>
              </a:rPr>
              <a:t>So Students Gain Democracy Learning </a:t>
            </a:r>
            <a:r>
              <a:rPr lang="en-US" sz="3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 General Education, Majors, and Campus and Community Life.  </a:t>
            </a:r>
          </a:p>
        </p:txBody>
      </p:sp>
      <p:sp>
        <p:nvSpPr>
          <p:cNvPr id="10" name="Google Shape;78;p2">
            <a:extLst>
              <a:ext uri="{FF2B5EF4-FFF2-40B4-BE49-F238E27FC236}">
                <a16:creationId xmlns:a16="http://schemas.microsoft.com/office/drawing/2014/main" id="{296C969E-BC66-44B8-8AE8-E6D1DE868E24}"/>
              </a:ext>
            </a:extLst>
          </p:cNvPr>
          <p:cNvSpPr/>
          <p:nvPr/>
        </p:nvSpPr>
        <p:spPr>
          <a:xfrm>
            <a:off x="-14748" y="1451010"/>
            <a:ext cx="944297" cy="8847353"/>
          </a:xfrm>
          <a:custGeom>
            <a:avLst/>
            <a:gdLst/>
            <a:ahLst/>
            <a:cxnLst/>
            <a:rect l="l" t="t" r="r" b="b"/>
            <a:pathLst>
              <a:path w="18288000" h="1590675" extrusionOk="0">
                <a:moveTo>
                  <a:pt x="0" y="1590675"/>
                </a:moveTo>
                <a:lnTo>
                  <a:pt x="18288000" y="1590675"/>
                </a:lnTo>
                <a:lnTo>
                  <a:pt x="18288000" y="0"/>
                </a:lnTo>
                <a:lnTo>
                  <a:pt x="0" y="0"/>
                </a:lnTo>
                <a:lnTo>
                  <a:pt x="0" y="1590675"/>
                </a:lnTo>
                <a:close/>
              </a:path>
            </a:pathLst>
          </a:custGeom>
          <a:solidFill>
            <a:srgbClr val="45B9DD"/>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cxnSp>
        <p:nvCxnSpPr>
          <p:cNvPr id="11" name="Google Shape;81;p2">
            <a:extLst>
              <a:ext uri="{FF2B5EF4-FFF2-40B4-BE49-F238E27FC236}">
                <a16:creationId xmlns:a16="http://schemas.microsoft.com/office/drawing/2014/main" id="{E75FFEF6-E126-4043-BB78-EFC5665E201C}"/>
              </a:ext>
            </a:extLst>
          </p:cNvPr>
          <p:cNvCxnSpPr>
            <a:cxnSpLocks/>
          </p:cNvCxnSpPr>
          <p:nvPr/>
        </p:nvCxnSpPr>
        <p:spPr>
          <a:xfrm>
            <a:off x="1315453" y="2909629"/>
            <a:ext cx="16275607" cy="0"/>
          </a:xfrm>
          <a:prstGeom prst="straightConnector1">
            <a:avLst/>
          </a:prstGeom>
          <a:noFill/>
          <a:ln w="38100" cap="flat" cmpd="sng">
            <a:solidFill>
              <a:srgbClr val="EC4A67"/>
            </a:solidFill>
            <a:prstDash val="solid"/>
            <a:round/>
            <a:headEnd type="none" w="med" len="med"/>
            <a:tailEnd type="none" w="med" len="med"/>
          </a:ln>
        </p:spPr>
      </p:cxnSp>
    </p:spTree>
    <p:extLst>
      <p:ext uri="{BB962C8B-B14F-4D97-AF65-F5344CB8AC3E}">
        <p14:creationId xmlns:p14="http://schemas.microsoft.com/office/powerpoint/2010/main" val="42310492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D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F382FB9-A03A-4D45-8EFB-B681C9DD1ADB}"/>
              </a:ext>
            </a:extLst>
          </p:cNvPr>
          <p:cNvPicPr>
            <a:picLocks noChangeAspect="1"/>
          </p:cNvPicPr>
          <p:nvPr/>
        </p:nvPicPr>
        <p:blipFill rotWithShape="1">
          <a:blip r:embed="rId2"/>
          <a:srcRect l="1415" t="1267" r="1080" b="1503"/>
          <a:stretch/>
        </p:blipFill>
        <p:spPr>
          <a:xfrm>
            <a:off x="1" y="881455"/>
            <a:ext cx="18288000" cy="8472407"/>
          </a:xfrm>
          <a:prstGeom prst="rect">
            <a:avLst/>
          </a:prstGeom>
        </p:spPr>
      </p:pic>
    </p:spTree>
    <p:extLst>
      <p:ext uri="{BB962C8B-B14F-4D97-AF65-F5344CB8AC3E}">
        <p14:creationId xmlns:p14="http://schemas.microsoft.com/office/powerpoint/2010/main" val="17098817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
          <p:cNvSpPr/>
          <p:nvPr/>
        </p:nvSpPr>
        <p:spPr>
          <a:xfrm>
            <a:off x="0" y="536922"/>
            <a:ext cx="18288000" cy="5505616"/>
          </a:xfrm>
          <a:prstGeom prst="rect">
            <a:avLst/>
          </a:prstGeom>
          <a:solidFill>
            <a:srgbClr val="51BAD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lang="en-US" sz="2000" b="0" i="0" u="none" strike="noStrike" cap="none" dirty="0">
              <a:solidFill>
                <a:schemeClr val="lt1"/>
              </a:solidFill>
              <a:latin typeface="Calibri"/>
              <a:ea typeface="Calibri"/>
              <a:cs typeface="Calibri"/>
              <a:sym typeface="Calibri"/>
            </a:endParaRPr>
          </a:p>
        </p:txBody>
      </p:sp>
      <p:sp>
        <p:nvSpPr>
          <p:cNvPr id="67" name="Google Shape;67;p1"/>
          <p:cNvSpPr/>
          <p:nvPr/>
        </p:nvSpPr>
        <p:spPr>
          <a:xfrm>
            <a:off x="0" y="9853694"/>
            <a:ext cx="18288000" cy="238760"/>
          </a:xfrm>
          <a:custGeom>
            <a:avLst/>
            <a:gdLst/>
            <a:ahLst/>
            <a:cxnLst/>
            <a:rect l="l" t="t" r="r" b="b"/>
            <a:pathLst>
              <a:path w="18288000" h="238759" extrusionOk="0">
                <a:moveTo>
                  <a:pt x="0" y="0"/>
                </a:moveTo>
                <a:lnTo>
                  <a:pt x="0" y="238458"/>
                </a:lnTo>
                <a:lnTo>
                  <a:pt x="18288000" y="238458"/>
                </a:lnTo>
                <a:lnTo>
                  <a:pt x="18288000" y="0"/>
                </a:lnTo>
                <a:lnTo>
                  <a:pt x="0" y="0"/>
                </a:lnTo>
                <a:close/>
              </a:path>
            </a:pathLst>
          </a:custGeom>
          <a:solidFill>
            <a:srgbClr val="EC4A67"/>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2000" b="0" i="0" u="none" strike="noStrike" cap="none">
              <a:solidFill>
                <a:schemeClr val="dk1"/>
              </a:solidFill>
              <a:latin typeface="Calibri"/>
              <a:ea typeface="Calibri"/>
              <a:cs typeface="Calibri"/>
              <a:sym typeface="Calibri"/>
            </a:endParaRPr>
          </a:p>
        </p:txBody>
      </p:sp>
      <p:sp>
        <p:nvSpPr>
          <p:cNvPr id="68" name="Google Shape;68;p1"/>
          <p:cNvSpPr/>
          <p:nvPr/>
        </p:nvSpPr>
        <p:spPr>
          <a:xfrm>
            <a:off x="0" y="6267228"/>
            <a:ext cx="18288000" cy="3361776"/>
          </a:xfrm>
          <a:custGeom>
            <a:avLst/>
            <a:gdLst/>
            <a:ahLst/>
            <a:cxnLst/>
            <a:rect l="l" t="t" r="r" b="b"/>
            <a:pathLst>
              <a:path w="18288000" h="643254" extrusionOk="0">
                <a:moveTo>
                  <a:pt x="0" y="642866"/>
                </a:moveTo>
                <a:lnTo>
                  <a:pt x="18288000" y="642866"/>
                </a:lnTo>
                <a:lnTo>
                  <a:pt x="18288000" y="0"/>
                </a:lnTo>
                <a:lnTo>
                  <a:pt x="0" y="0"/>
                </a:lnTo>
                <a:lnTo>
                  <a:pt x="0" y="642866"/>
                </a:lnTo>
                <a:close/>
              </a:path>
            </a:pathLst>
          </a:custGeom>
          <a:solidFill>
            <a:srgbClr val="EC4A67"/>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lang="en-US" sz="2000" b="0" i="0" u="none" strike="noStrike" cap="none" dirty="0">
              <a:solidFill>
                <a:schemeClr val="dk1"/>
              </a:solidFill>
              <a:latin typeface="Calibri"/>
              <a:ea typeface="Calibri"/>
              <a:cs typeface="Calibri"/>
              <a:sym typeface="Calibri"/>
            </a:endParaRPr>
          </a:p>
        </p:txBody>
      </p:sp>
      <p:sp>
        <p:nvSpPr>
          <p:cNvPr id="69" name="Google Shape;69;p1"/>
          <p:cNvSpPr txBox="1"/>
          <p:nvPr/>
        </p:nvSpPr>
        <p:spPr>
          <a:xfrm>
            <a:off x="3206955" y="7292481"/>
            <a:ext cx="11874090" cy="1569620"/>
          </a:xfrm>
          <a:prstGeom prst="rect">
            <a:avLst/>
          </a:prstGeom>
          <a:noFill/>
          <a:ln>
            <a:noFill/>
          </a:ln>
        </p:spPr>
        <p:txBody>
          <a:bodyPr spcFirstLastPara="1" wrap="square" lIns="91425" tIns="45700" rIns="91425" bIns="45700" anchor="t" anchorCtr="0">
            <a:spAutoFit/>
          </a:bodyPr>
          <a:lstStyle/>
          <a:p>
            <a:pPr algn="ctr"/>
            <a:r>
              <a:rPr lang="en-US" sz="9600" dirty="0">
                <a:solidFill>
                  <a:schemeClr val="bg1"/>
                </a:solidFill>
                <a:effectLst/>
                <a:latin typeface="Adobe Devanagari"/>
                <a:ea typeface="Calibri" panose="020F0502020204030204" pitchFamily="34" charset="0"/>
                <a:cs typeface="Times New Roman"/>
              </a:rPr>
              <a:t>Thank You!	</a:t>
            </a:r>
          </a:p>
        </p:txBody>
      </p:sp>
      <p:sp>
        <p:nvSpPr>
          <p:cNvPr id="70" name="Google Shape;70;p1"/>
          <p:cNvSpPr/>
          <p:nvPr/>
        </p:nvSpPr>
        <p:spPr>
          <a:xfrm>
            <a:off x="4953000" y="387941"/>
            <a:ext cx="42323656" cy="400069"/>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800"/>
              <a:buFont typeface="Arial"/>
              <a:buNone/>
            </a:pPr>
            <a:endParaRPr sz="2000" b="0" i="0" u="none" strike="noStrike" cap="none">
              <a:solidFill>
                <a:schemeClr val="dk1"/>
              </a:solidFill>
              <a:latin typeface="Calibri"/>
              <a:ea typeface="Calibri"/>
              <a:cs typeface="Calibri"/>
              <a:sym typeface="Calibri"/>
            </a:endParaRPr>
          </a:p>
        </p:txBody>
      </p:sp>
      <p:sp>
        <p:nvSpPr>
          <p:cNvPr id="8" name="Google Shape;69;p1">
            <a:extLst>
              <a:ext uri="{FF2B5EF4-FFF2-40B4-BE49-F238E27FC236}">
                <a16:creationId xmlns:a16="http://schemas.microsoft.com/office/drawing/2014/main" id="{70FC80FC-A410-4C89-9A7F-1195845120B0}"/>
              </a:ext>
            </a:extLst>
          </p:cNvPr>
          <p:cNvSpPr txBox="1"/>
          <p:nvPr/>
        </p:nvSpPr>
        <p:spPr>
          <a:xfrm>
            <a:off x="2315980" y="2248510"/>
            <a:ext cx="13656040" cy="2308284"/>
          </a:xfrm>
          <a:prstGeom prst="rect">
            <a:avLst/>
          </a:prstGeom>
          <a:noFill/>
          <a:ln>
            <a:noFill/>
          </a:ln>
        </p:spPr>
        <p:txBody>
          <a:bodyPr spcFirstLastPara="1" wrap="square" lIns="91425" tIns="45700" rIns="91425" bIns="45700" anchor="t" anchorCtr="0">
            <a:spAutoFit/>
          </a:bodyPr>
          <a:lstStyle/>
          <a:p>
            <a:pPr algn="ctr">
              <a:buSzPts val="3600"/>
            </a:pPr>
            <a:r>
              <a:rPr lang="en-US" sz="4800" dirty="0">
                <a:solidFill>
                  <a:schemeClr val="bg1"/>
                </a:solidFill>
                <a:effectLst/>
                <a:latin typeface="Calibri"/>
                <a:ea typeface="Calibri" panose="020F0502020204030204" pitchFamily="34" charset="0"/>
                <a:cs typeface="Times New Roman"/>
              </a:rPr>
              <a:t>To </a:t>
            </a:r>
            <a:r>
              <a:rPr lang="en-US" sz="4800" dirty="0">
                <a:solidFill>
                  <a:schemeClr val="bg1"/>
                </a:solidFill>
                <a:latin typeface="Calibri"/>
                <a:ea typeface="Calibri" panose="020F0502020204030204" pitchFamily="34" charset="0"/>
                <a:cs typeface="Times New Roman"/>
              </a:rPr>
              <a:t>share your</a:t>
            </a:r>
            <a:r>
              <a:rPr lang="en-US" sz="4800" dirty="0">
                <a:solidFill>
                  <a:schemeClr val="bg1"/>
                </a:solidFill>
                <a:effectLst/>
                <a:latin typeface="Calibri"/>
                <a:ea typeface="Calibri" panose="020F0502020204030204" pitchFamily="34" charset="0"/>
                <a:cs typeface="Times New Roman"/>
              </a:rPr>
              <a:t> </a:t>
            </a:r>
            <a:r>
              <a:rPr lang="en-US" sz="4800" dirty="0">
                <a:solidFill>
                  <a:schemeClr val="bg1"/>
                </a:solidFill>
                <a:latin typeface="Calibri"/>
                <a:ea typeface="Calibri" panose="020F0502020204030204" pitchFamily="34" charset="0"/>
                <a:cs typeface="Times New Roman"/>
              </a:rPr>
              <a:t>own</a:t>
            </a:r>
            <a:r>
              <a:rPr lang="en-US" sz="4800" dirty="0">
                <a:solidFill>
                  <a:schemeClr val="bg1"/>
                </a:solidFill>
                <a:effectLst/>
                <a:latin typeface="Calibri"/>
                <a:ea typeface="Calibri" panose="020F0502020204030204" pitchFamily="34" charset="0"/>
                <a:cs typeface="Times New Roman"/>
              </a:rPr>
              <a:t> </a:t>
            </a:r>
            <a:r>
              <a:rPr lang="en-US" sz="4800" dirty="0">
                <a:solidFill>
                  <a:schemeClr val="bg1"/>
                </a:solidFill>
                <a:latin typeface="Calibri"/>
                <a:ea typeface="Calibri" panose="020F0502020204030204" pitchFamily="34" charset="0"/>
                <a:cs typeface="Times New Roman"/>
              </a:rPr>
              <a:t>civic</a:t>
            </a:r>
            <a:r>
              <a:rPr lang="en-US" sz="4800" dirty="0">
                <a:solidFill>
                  <a:schemeClr val="bg1"/>
                </a:solidFill>
                <a:effectLst/>
                <a:latin typeface="Calibri"/>
                <a:ea typeface="Calibri" panose="020F0502020204030204" pitchFamily="34" charset="0"/>
                <a:cs typeface="Times New Roman"/>
              </a:rPr>
              <a:t> and</a:t>
            </a:r>
            <a:r>
              <a:rPr lang="en-US" sz="4800" dirty="0">
                <a:solidFill>
                  <a:schemeClr val="bg1"/>
                </a:solidFill>
                <a:latin typeface="Calibri"/>
                <a:ea typeface="Calibri" panose="020F0502020204030204" pitchFamily="34" charset="0"/>
                <a:cs typeface="Times New Roman"/>
              </a:rPr>
              <a:t> </a:t>
            </a:r>
            <a:endParaRPr lang="en-US" sz="4800" dirty="0">
              <a:solidFill>
                <a:schemeClr val="bg1"/>
              </a:solidFill>
              <a:effectLst/>
              <a:latin typeface="Calibri"/>
              <a:ea typeface="Calibri" panose="020F0502020204030204" pitchFamily="34" charset="0"/>
              <a:cs typeface="Times New Roman" panose="02020603050405020304" pitchFamily="18" charset="0"/>
            </a:endParaRPr>
          </a:p>
          <a:p>
            <a:pPr algn="ctr">
              <a:buSzPts val="3600"/>
            </a:pPr>
            <a:r>
              <a:rPr lang="en-US" sz="4800" dirty="0">
                <a:solidFill>
                  <a:schemeClr val="bg1"/>
                </a:solidFill>
                <a:latin typeface="Calibri"/>
                <a:ea typeface="Calibri" panose="020F0502020204030204" pitchFamily="34" charset="0"/>
                <a:cs typeface="Times New Roman"/>
              </a:rPr>
              <a:t>democracy work</a:t>
            </a:r>
            <a:r>
              <a:rPr lang="en-US" sz="4800" dirty="0">
                <a:solidFill>
                  <a:schemeClr val="bg1"/>
                </a:solidFill>
                <a:effectLst/>
                <a:latin typeface="Calibri"/>
                <a:ea typeface="Calibri" panose="020F0502020204030204" pitchFamily="34" charset="0"/>
                <a:cs typeface="Times New Roman"/>
              </a:rPr>
              <a:t> with CLDE, </a:t>
            </a:r>
            <a:r>
              <a:rPr lang="en-US" sz="4800" dirty="0">
                <a:solidFill>
                  <a:schemeClr val="bg1"/>
                </a:solidFill>
                <a:latin typeface="Calibri"/>
                <a:ea typeface="Calibri" panose="020F0502020204030204" pitchFamily="34" charset="0"/>
                <a:cs typeface="Times New Roman"/>
              </a:rPr>
              <a:t>please</a:t>
            </a:r>
            <a:r>
              <a:rPr lang="en-US" sz="4800" dirty="0">
                <a:solidFill>
                  <a:schemeClr val="bg1"/>
                </a:solidFill>
                <a:effectLst/>
                <a:latin typeface="Calibri"/>
                <a:ea typeface="Calibri" panose="020F0502020204030204" pitchFamily="34" charset="0"/>
                <a:cs typeface="Times New Roman"/>
              </a:rPr>
              <a:t> </a:t>
            </a:r>
            <a:r>
              <a:rPr lang="en-US" sz="4800" dirty="0">
                <a:solidFill>
                  <a:schemeClr val="bg1"/>
                </a:solidFill>
                <a:latin typeface="Calibri"/>
                <a:ea typeface="Calibri" panose="020F0502020204030204" pitchFamily="34" charset="0"/>
                <a:cs typeface="Times New Roman"/>
              </a:rPr>
              <a:t>write </a:t>
            </a:r>
            <a:endParaRPr lang="en-US" sz="4800" dirty="0">
              <a:solidFill>
                <a:schemeClr val="bg1"/>
              </a:solidFill>
              <a:effectLst/>
              <a:latin typeface="Calibri"/>
              <a:ea typeface="Calibri" panose="020F0502020204030204" pitchFamily="34" charset="0"/>
              <a:cs typeface="Times New Roman" panose="02020603050405020304" pitchFamily="18" charset="0"/>
            </a:endParaRPr>
          </a:p>
          <a:p>
            <a:pPr lvl="0" algn="ctr">
              <a:buSzPts val="3600"/>
            </a:pPr>
            <a:r>
              <a:rPr lang="en-US" sz="4800" dirty="0">
                <a:solidFill>
                  <a:schemeClr val="bg1"/>
                </a:solidFill>
                <a:effectLst/>
                <a:latin typeface="Calibri"/>
                <a:ea typeface="Calibri" panose="020F0502020204030204" pitchFamily="34" charset="0"/>
                <a:cs typeface="Times New Roman"/>
              </a:rPr>
              <a:t>Carol Geary Schneider at </a:t>
            </a:r>
            <a:r>
              <a:rPr lang="en-US" sz="4800" b="1" dirty="0">
                <a:solidFill>
                  <a:schemeClr val="bg1"/>
                </a:solidFill>
                <a:effectLst/>
                <a:latin typeface="Calibri"/>
                <a:ea typeface="Calibri" panose="020F0502020204030204" pitchFamily="34" charset="0"/>
                <a:cs typeface="Times New Roman"/>
              </a:rPr>
              <a:t>cgs@aacu.org</a:t>
            </a:r>
            <a:r>
              <a:rPr lang="en-US" sz="4800" b="1" dirty="0">
                <a:solidFill>
                  <a:schemeClr val="bg1"/>
                </a:solidFill>
                <a:latin typeface="Calibri"/>
                <a:ea typeface="Calibri" panose="020F0502020204030204" pitchFamily="34" charset="0"/>
                <a:cs typeface="Times New Roman"/>
              </a:rPr>
              <a:t>.</a:t>
            </a:r>
            <a:endParaRPr lang="en-US" sz="4800" b="1" dirty="0">
              <a:solidFill>
                <a:schemeClr val="bg1"/>
              </a:solidFill>
              <a:latin typeface="Calibri"/>
              <a:cs typeface="Times New Roman" panose="02020603050405020304" pitchFamily="18" charset="0"/>
            </a:endParaRPr>
          </a:p>
        </p:txBody>
      </p:sp>
      <p:sp>
        <p:nvSpPr>
          <p:cNvPr id="9" name="Google Shape;66;p1">
            <a:extLst>
              <a:ext uri="{FF2B5EF4-FFF2-40B4-BE49-F238E27FC236}">
                <a16:creationId xmlns:a16="http://schemas.microsoft.com/office/drawing/2014/main" id="{9AD03BB2-A037-452F-9F98-2D6FCAEA1344}"/>
              </a:ext>
            </a:extLst>
          </p:cNvPr>
          <p:cNvSpPr/>
          <p:nvPr/>
        </p:nvSpPr>
        <p:spPr>
          <a:xfrm>
            <a:off x="21754" y="34387"/>
            <a:ext cx="18288000" cy="290140"/>
          </a:xfrm>
          <a:prstGeom prst="rect">
            <a:avLst/>
          </a:prstGeom>
          <a:solidFill>
            <a:srgbClr val="51BAD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lang="en-US" sz="2000" b="0" i="0" u="none" strike="noStrike" cap="none"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67898387"/>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1222</Words>
  <Application>Microsoft Office PowerPoint</Application>
  <PresentationFormat>Custom</PresentationFormat>
  <Paragraphs>130</Paragraphs>
  <Slides>18</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Open Sans</vt:lpstr>
      <vt:lpstr>Arial</vt:lpstr>
      <vt:lpstr>Bahnschrift Light SemiCondensed</vt:lpstr>
      <vt:lpstr>Calibri</vt:lpstr>
      <vt:lpstr>Adobe Devanagari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Martha Kanter</dc:creator>
  <cp:lastModifiedBy>Jordan Daugherty</cp:lastModifiedBy>
  <cp:revision>231</cp:revision>
  <cp:lastPrinted>2022-03-05T02:02:28Z</cp:lastPrinted>
  <dcterms:created xsi:type="dcterms:W3CDTF">2019-03-31T18:03:51Z</dcterms:created>
  <dcterms:modified xsi:type="dcterms:W3CDTF">2022-08-30T01:44:45Z</dcterms:modified>
</cp:coreProperties>
</file>